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23.xml" ContentType="application/vnd.openxmlformats-officedocument.presentationml.slide+xml"/>
  <Override PartName="/ppt/slides/slide6.xml" ContentType="application/vnd.openxmlformats-officedocument.presentationml.slide+xml"/>
  <Override PartName="/ppt/slides/slide24.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blipFill rotWithShape="0">
          <a:blip r:embed="rId2"/>
          <a:stretch/>
        </a:blipFill>
      </p:bgPr>
    </p:bg>
    <p:spTree>
      <p:nvGrpSpPr>
        <p:cNvPr id="1" name=""/>
        <p:cNvGrpSpPr/>
        <p:nvPr/>
      </p:nvGrpSpPr>
      <p:grpSpPr>
        <a:xfrm>
          <a:off x="0" y="0"/>
          <a:ext cx="0" cy="0"/>
          <a:chOff x="0" y="0"/>
          <a:chExt cx="0" cy="0"/>
        </a:xfrm>
      </p:grpSpPr>
      <p:pic>
        <p:nvPicPr>
          <p:cNvPr id="2" name="Picture 7"/>
          <p:cNvPicPr/>
          <p:nvPr/>
        </p:nvPicPr>
        <p:blipFill>
          <a:blip r:embed="rId3"/>
          <a:srcRect l="3610" t="0" r="0" b="0"/>
          <a:stretch/>
        </p:blipFill>
        <p:spPr>
          <a:xfrm>
            <a:off x="0" y="2669760"/>
            <a:ext cx="4036680" cy="4187880"/>
          </a:xfrm>
          <a:prstGeom prst="rect">
            <a:avLst/>
          </a:prstGeom>
          <a:noFill/>
          <a:ln w="0">
            <a:noFill/>
          </a:ln>
        </p:spPr>
      </p:pic>
      <p:pic>
        <p:nvPicPr>
          <p:cNvPr id="3" name="Picture 6"/>
          <p:cNvPicPr/>
          <p:nvPr/>
        </p:nvPicPr>
        <p:blipFill>
          <a:blip r:embed="rId4"/>
          <a:srcRect l="35647" t="0" r="0" b="0"/>
          <a:stretch/>
        </p:blipFill>
        <p:spPr>
          <a:xfrm>
            <a:off x="0" y="2892240"/>
            <a:ext cx="1522080" cy="2365200"/>
          </a:xfrm>
          <a:prstGeom prst="rect">
            <a:avLst/>
          </a:prstGeom>
          <a:noFill/>
          <a:ln w="0">
            <a:noFill/>
          </a:ln>
        </p:spPr>
      </p:pic>
      <p:sp>
        <p:nvSpPr>
          <p:cNvPr id="4"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5" name="Picture 8"/>
          <p:cNvPicPr/>
          <p:nvPr/>
        </p:nvPicPr>
        <p:blipFill>
          <a:blip r:embed="rId5"/>
          <a:srcRect l="0" t="28812" r="0" b="0"/>
          <a:stretch/>
        </p:blipFill>
        <p:spPr>
          <a:xfrm>
            <a:off x="7999560" y="0"/>
            <a:ext cx="1603080" cy="1141200"/>
          </a:xfrm>
          <a:prstGeom prst="rect">
            <a:avLst/>
          </a:prstGeom>
          <a:noFill/>
          <a:ln w="0">
            <a:noFill/>
          </a:ln>
        </p:spPr>
      </p:pic>
      <p:pic>
        <p:nvPicPr>
          <p:cNvPr id="6" name="Picture 9"/>
          <p:cNvPicPr/>
          <p:nvPr/>
        </p:nvPicPr>
        <p:blipFill>
          <a:blip r:embed="rId6"/>
          <a:srcRect l="0" t="0" r="0" b="23333"/>
          <a:stretch/>
        </p:blipFill>
        <p:spPr>
          <a:xfrm>
            <a:off x="8605800" y="6095880"/>
            <a:ext cx="993240" cy="761760"/>
          </a:xfrm>
          <a:prstGeom prst="rect">
            <a:avLst/>
          </a:prstGeom>
          <a:noFill/>
          <a:ln w="0">
            <a:noFill/>
          </a:ln>
        </p:spPr>
      </p:pic>
      <p:sp>
        <p:nvSpPr>
          <p:cNvPr id="7"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8" name="PlaceHolder 1"/>
          <p:cNvSpPr>
            <a:spLocks noGrp="1"/>
          </p:cNvSpPr>
          <p:nvPr>
            <p:ph type="title"/>
          </p:nvPr>
        </p:nvSpPr>
        <p:spPr>
          <a:xfrm>
            <a:off x="1154880" y="1447920"/>
            <a:ext cx="8825400" cy="3329280"/>
          </a:xfrm>
          <a:prstGeom prst="rect">
            <a:avLst/>
          </a:prstGeom>
          <a:noFill/>
          <a:ln w="0">
            <a:noFill/>
          </a:ln>
        </p:spPr>
        <p:txBody>
          <a:bodyPr lIns="91440" tIns="45720" rIns="91440" bIns="45720" anchor="b">
            <a:noAutofit/>
          </a:bodyPr>
          <a:lstStyle>
            <a:lvl1pPr indent="0" algn="l" defTabSz="457200">
              <a:lnSpc>
                <a:spcPct val="100000"/>
              </a:lnSpc>
              <a:buNone/>
              <a:defRPr lang="en-US" sz="7200" b="0" u="none" strike="noStrike">
                <a:solidFill>
                  <a:schemeClr val="lt2"/>
                </a:solidFill>
                <a:effectLst/>
                <a:uFillTx/>
                <a:latin typeface="Century Gothic"/>
              </a:defRPr>
            </a:lvl1pPr>
          </a:lstStyle>
          <a:p>
            <a:pPr indent="0" algn="l" defTabSz="457200">
              <a:lnSpc>
                <a:spcPct val="100000"/>
              </a:lnSpc>
              <a:buNone/>
            </a:pPr>
            <a:r>
              <a:rPr lang="en-US" sz="7200" b="0" u="none" strike="noStrike">
                <a:solidFill>
                  <a:schemeClr val="lt2"/>
                </a:solidFill>
                <a:effectLst/>
                <a:uFillTx/>
                <a:latin typeface="Century Gothic"/>
              </a:rPr>
              <a:t>Click to edit Master title style</a:t>
            </a:r>
            <a:endParaRPr lang="en-US" sz="7200" b="0" u="none" strike="noStrike">
              <a:solidFill>
                <a:schemeClr val="lt2"/>
              </a:solidFill>
              <a:effectLst/>
              <a:uFillTx/>
              <a:latin typeface="Century Gothic"/>
            </a:endParaRPr>
          </a:p>
        </p:txBody>
      </p:sp>
      <p:sp>
        <p:nvSpPr>
          <p:cNvPr id="9" name="PlaceHolder 2"/>
          <p:cNvSpPr>
            <a:spLocks noGrp="1"/>
          </p:cNvSpPr>
          <p:nvPr>
            <p:ph type="dt" idx="1"/>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 </a:t>
            </a:r>
            <a:endParaRPr lang="en-US" sz="1100" b="0" u="none" strike="noStrike">
              <a:solidFill>
                <a:srgbClr val="FFFFFF"/>
              </a:solidFill>
              <a:effectLst/>
              <a:uFillTx/>
              <a:latin typeface="Times New Roman"/>
            </a:endParaRPr>
          </a:p>
        </p:txBody>
      </p:sp>
      <p:sp>
        <p:nvSpPr>
          <p:cNvPr id="10" name="PlaceHolder 3"/>
          <p:cNvSpPr>
            <a:spLocks noGrp="1"/>
          </p:cNvSpPr>
          <p:nvPr>
            <p:ph type="ftr" idx="2"/>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 </a:t>
            </a:r>
            <a:endParaRPr lang="en-US" sz="1400" b="0" u="none" strike="noStrike">
              <a:solidFill>
                <a:srgbClr val="FFFFFF"/>
              </a:solidFill>
              <a:effectLst/>
              <a:uFillTx/>
              <a:latin typeface="Times New Roman"/>
            </a:endParaRPr>
          </a:p>
        </p:txBody>
      </p:sp>
      <p:sp>
        <p:nvSpPr>
          <p:cNvPr id="11" name="PlaceHolder 4"/>
          <p:cNvSpPr>
            <a:spLocks noGrp="1"/>
          </p:cNvSpPr>
          <p:nvPr>
            <p:ph type="sldNum" idx="3"/>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184D893C-FA11-4150-82DF-EA32178334B5}" type="slidenum">
              <a:rPr lang="en-US" sz="2800" b="0" u="none" strike="noStrike">
                <a:solidFill>
                  <a:schemeClr val="lt1">
                    <a:tint val="75000"/>
                  </a:schemeClr>
                </a:solidFill>
                <a:effectLst/>
                <a:uFillTx/>
                <a:latin typeface="Century Gothic"/>
              </a:rPr>
              <a:t>1</a:t>
            </a:fld>
            <a:endParaRPr lang="en-US" sz="2800" b="0" u="none" strike="noStrike">
              <a:solidFill>
                <a:srgbClr val="FFFFFF"/>
              </a:solidFill>
              <a:effectLst/>
              <a:uFillTx/>
              <a:latin typeface="Times New Roman"/>
            </a:endParaRPr>
          </a:p>
        </p:txBody>
      </p:sp>
      <p:sp>
        <p:nvSpPr>
          <p:cNvPr id="12"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457200">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spcBef>
                <a:spcPts val="1001"/>
              </a:spcBef>
              <a:buClr>
                <a:srgbClr val="FFFFFF"/>
              </a:buClr>
              <a:buSzPct val="75000"/>
              <a:buFont typeface="Symbol" charset="2"/>
              <a:buChar char=""/>
              <a:defRPr lang="en-US" sz="1800" b="0" u="none" strike="noStrike">
                <a:solidFill>
                  <a:schemeClr val="lt1"/>
                </a:solidFill>
                <a:effectLst/>
                <a:uFillTx/>
                <a:latin typeface="Century Gothic"/>
              </a:defRPr>
            </a:lvl2pPr>
            <a:lvl3pPr lvl="2" algn="l" defTabSz="457200">
              <a:spcBef>
                <a:spcPts val="1001"/>
              </a:spcBef>
              <a:buClr>
                <a:srgbClr val="FFFFFF"/>
              </a:buClr>
              <a:buSzPct val="45000"/>
              <a:buFont typeface="Wingdings" charset="2"/>
              <a:buChar char=""/>
              <a:defRPr lang="en-US" sz="1600" b="0" u="none" strike="noStrike">
                <a:solidFill>
                  <a:schemeClr val="lt1"/>
                </a:solidFill>
                <a:effectLst/>
                <a:uFillTx/>
                <a:latin typeface="Century Gothic"/>
              </a:defRPr>
            </a:lvl3pPr>
            <a:lvl4pPr lvl="3" algn="l" defTabSz="457200">
              <a:spcBef>
                <a:spcPts val="1001"/>
              </a:spcBef>
              <a:buClr>
                <a:srgbClr val="FFFFFF"/>
              </a:buClr>
              <a:buSzPct val="75000"/>
              <a:buFont typeface="Symbol" charset="2"/>
              <a:buChar char=""/>
              <a:defRPr lang="en-US" sz="1400" b="0" u="none" strike="noStrike">
                <a:solidFill>
                  <a:schemeClr val="lt1"/>
                </a:solidFill>
                <a:effectLst/>
                <a:uFillTx/>
                <a:latin typeface="Century Gothic"/>
              </a:defRPr>
            </a:lvl4pPr>
            <a:lvl5pPr lvl="4" algn="l" defTabSz="457200">
              <a:spcBef>
                <a:spcPts val="1001"/>
              </a:spcBef>
              <a:buClr>
                <a:srgbClr val="FFFFFF"/>
              </a:buClr>
              <a:buSzPct val="45000"/>
              <a:buFont typeface="Wingdings" charset="2"/>
              <a:buChar char=""/>
              <a:defRPr lang="en-US" sz="1400" b="0" u="none" strike="noStrike">
                <a:solidFill>
                  <a:schemeClr val="lt1"/>
                </a:solidFill>
                <a:effectLst/>
                <a:uFillTx/>
                <a:latin typeface="Century Gothic"/>
              </a:defRPr>
            </a:lvl5pPr>
            <a:lvl6pPr lvl="5" algn="l" defTabSz="457200">
              <a:spcBef>
                <a:spcPts val="283"/>
              </a:spcBef>
              <a:buClr>
                <a:srgbClr val="FFFFFF"/>
              </a:buClr>
              <a:buSzPct val="45000"/>
              <a:buFont typeface="Wingdings" charset="2"/>
              <a:buChar char=""/>
              <a:defRPr lang="en-US" sz="2000" b="0" u="none" strike="noStrike">
                <a:solidFill>
                  <a:schemeClr val="lt1"/>
                </a:solidFill>
                <a:effectLst/>
                <a:uFillTx/>
                <a:latin typeface="Century Gothic"/>
              </a:defRPr>
            </a:lvl6pPr>
            <a:lvl7pPr lvl="6" algn="l" defTabSz="457200">
              <a:spcBef>
                <a:spcPts val="283"/>
              </a:spcBef>
              <a:buClr>
                <a:srgbClr val="FFFFFF"/>
              </a:buClr>
              <a:buSzPct val="45000"/>
              <a:buFont typeface="Wingdings" charset="2"/>
              <a:buChar char=""/>
              <a:defRPr lang="en-US" sz="2000" b="0" u="none" strike="noStrike">
                <a:solidFill>
                  <a:schemeClr val="lt1"/>
                </a:solidFill>
                <a:effectLst/>
                <a:uFillTx/>
                <a:latin typeface="Century Gothic"/>
              </a:defRPr>
            </a:lvl7pPr>
          </a:lstStyle>
          <a:p>
            <a:pPr marL="343080" indent="-343080" algn="l" defTabSz="457200">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the outline text format</a:t>
            </a:r>
            <a:endParaRPr lang="en-US" sz="2000" b="0" u="none" strike="noStrike">
              <a:solidFill>
                <a:schemeClr val="lt1"/>
              </a:solidFill>
              <a:effectLst/>
              <a:uFillTx/>
              <a:latin typeface="Century Gothic"/>
            </a:endParaRPr>
          </a:p>
          <a:p>
            <a:pPr marL="864000" lvl="1" indent="-324000" algn="l" defTabSz="457200">
              <a:spcBef>
                <a:spcPts val="1001"/>
              </a:spcBef>
              <a:buClr>
                <a:srgbClr val="FFFFFF"/>
              </a:buClr>
              <a:buSzPct val="75000"/>
              <a:buFont typeface="Symbol" charset="2"/>
              <a:buChar char=""/>
            </a:pPr>
            <a:r>
              <a:rPr lang="en-US" sz="1800" b="0" u="none" strike="noStrike">
                <a:solidFill>
                  <a:schemeClr val="lt1"/>
                </a:solidFill>
                <a:effectLst/>
                <a:uFillTx/>
                <a:latin typeface="Century Gothic"/>
              </a:rPr>
              <a:t>Second Outline Level</a:t>
            </a:r>
            <a:endParaRPr lang="en-US" sz="1800" b="0" u="none" strike="noStrike">
              <a:solidFill>
                <a:schemeClr val="lt1"/>
              </a:solidFill>
              <a:effectLst/>
              <a:uFillTx/>
              <a:latin typeface="Century Gothic"/>
            </a:endParaRPr>
          </a:p>
          <a:p>
            <a:pPr marL="1296000" lvl="2" indent="-288000" algn="l" defTabSz="457200">
              <a:spcBef>
                <a:spcPts val="1001"/>
              </a:spcBef>
              <a:buClr>
                <a:srgbClr val="FFFFFF"/>
              </a:buClr>
              <a:buSzPct val="45000"/>
              <a:buFont typeface="Wingdings" charset="2"/>
              <a:buChar char=""/>
            </a:pPr>
            <a:r>
              <a:rPr lang="en-US" sz="1600" b="0" u="none" strike="noStrike">
                <a:solidFill>
                  <a:schemeClr val="lt1"/>
                </a:solidFill>
                <a:effectLst/>
                <a:uFillTx/>
                <a:latin typeface="Century Gothic"/>
              </a:rPr>
              <a:t>Third Outline Level</a:t>
            </a:r>
            <a:endParaRPr lang="en-US" sz="1600" b="0" u="none" strike="noStrike">
              <a:solidFill>
                <a:schemeClr val="lt1"/>
              </a:solidFill>
              <a:effectLst/>
              <a:uFillTx/>
              <a:latin typeface="Century Gothic"/>
            </a:endParaRPr>
          </a:p>
          <a:p>
            <a:pPr marL="1728000" lvl="3" indent="-216000" algn="l" defTabSz="457200">
              <a:spcBef>
                <a:spcPts val="1001"/>
              </a:spcBef>
              <a:buClr>
                <a:srgbClr val="FFFFFF"/>
              </a:buClr>
              <a:buSzPct val="75000"/>
              <a:buFont typeface="Symbol" charset="2"/>
              <a:buChar char=""/>
            </a:pPr>
            <a:r>
              <a:rPr lang="en-US" sz="1400" b="0" u="none" strike="noStrike">
                <a:solidFill>
                  <a:schemeClr val="lt1"/>
                </a:solidFill>
                <a:effectLst/>
                <a:uFillTx/>
                <a:latin typeface="Century Gothic"/>
              </a:rPr>
              <a:t>Fourth Outline Level</a:t>
            </a:r>
            <a:endParaRPr lang="en-US" sz="1400" b="0" u="none" strike="noStrike">
              <a:solidFill>
                <a:schemeClr val="lt1"/>
              </a:solidFill>
              <a:effectLst/>
              <a:uFillTx/>
              <a:latin typeface="Century Gothic"/>
            </a:endParaRPr>
          </a:p>
          <a:p>
            <a:pPr marL="2160000" lvl="4" indent="-216000" algn="l" defTabSz="457200">
              <a:spcBef>
                <a:spcPts val="1001"/>
              </a:spcBef>
              <a:buClr>
                <a:srgbClr val="FFFFFF"/>
              </a:buClr>
              <a:buSzPct val="45000"/>
              <a:buFont typeface="Wingdings" charset="2"/>
              <a:buChar char=""/>
            </a:pPr>
            <a:r>
              <a:rPr lang="en-US" sz="1400" b="0" u="none" strike="noStrike">
                <a:solidFill>
                  <a:schemeClr val="lt1"/>
                </a:solidFill>
                <a:effectLst/>
                <a:uFillTx/>
                <a:latin typeface="Century Gothic"/>
              </a:rPr>
              <a:t>Fifth Outline Level</a:t>
            </a:r>
            <a:endParaRPr lang="en-US" sz="1400" b="0" u="none" strike="noStrike">
              <a:solidFill>
                <a:schemeClr val="lt1"/>
              </a:solidFill>
              <a:effectLst/>
              <a:uFillTx/>
              <a:latin typeface="Century Gothic"/>
            </a:endParaRPr>
          </a:p>
          <a:p>
            <a:pPr marL="2592000" lvl="5" indent="-216000" algn="l" defTabSz="457200">
              <a:spcBef>
                <a:spcPts val="283"/>
              </a:spcBef>
              <a:buClr>
                <a:srgbClr val="FFFFFF"/>
              </a:buClr>
              <a:buSzPct val="45000"/>
              <a:buFont typeface="Wingdings" charset="2"/>
              <a:buChar char=""/>
            </a:pPr>
            <a:r>
              <a:rPr lang="en-US" sz="2000" b="0" u="none" strike="noStrike">
                <a:solidFill>
                  <a:schemeClr val="lt1"/>
                </a:solidFill>
                <a:effectLst/>
                <a:uFillTx/>
                <a:latin typeface="Century Gothic"/>
              </a:rPr>
              <a:t>Sixth Outline Level</a:t>
            </a:r>
            <a:endParaRPr lang="en-US" sz="2000" b="0" u="none" strike="noStrike">
              <a:solidFill>
                <a:schemeClr val="lt1"/>
              </a:solidFill>
              <a:effectLst/>
              <a:uFillTx/>
              <a:latin typeface="Century Gothic"/>
            </a:endParaRPr>
          </a:p>
          <a:p>
            <a:pPr marL="3024000" lvl="6" indent="-216000" algn="l" defTabSz="457200">
              <a:spcBef>
                <a:spcPts val="283"/>
              </a:spcBef>
              <a:buClr>
                <a:srgbClr val="FFFFFF"/>
              </a:buClr>
              <a:buSzPct val="45000"/>
              <a:buFont typeface="Wingdings" charset="2"/>
              <a:buChar char=""/>
            </a:pPr>
            <a:r>
              <a:rPr lang="en-US" sz="2000" b="0" u="none" strike="noStrike">
                <a:solidFill>
                  <a:schemeClr val="lt1"/>
                </a:solidFill>
                <a:effectLst/>
                <a:uFillTx/>
                <a:latin typeface="Century Gothic"/>
              </a:rPr>
              <a:t>Seventh Outline Level</a:t>
            </a:r>
            <a:endParaRPr lang="en-US" sz="2000" b="0" u="none" strike="noStrike">
              <a:solidFill>
                <a:schemeClr val="lt1"/>
              </a:solidFill>
              <a:effectLst/>
              <a:uFillTx/>
              <a:latin typeface="Century Gothic"/>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anoramic Picture with Caption">
    <p:bg>
      <p:bgPr>
        <a:blipFill rotWithShape="0">
          <a:blip r:embed="rId2"/>
          <a:stretch/>
        </a:blipFill>
      </p:bgPr>
    </p:bg>
    <p:spTree>
      <p:nvGrpSpPr>
        <p:cNvPr id="1" name=""/>
        <p:cNvGrpSpPr/>
        <p:nvPr/>
      </p:nvGrpSpPr>
      <p:grpSpPr>
        <a:xfrm>
          <a:off x="0" y="0"/>
          <a:ext cx="0" cy="0"/>
          <a:chOff x="0" y="0"/>
          <a:chExt cx="0" cy="0"/>
        </a:xfrm>
      </p:grpSpPr>
      <p:pic>
        <p:nvPicPr>
          <p:cNvPr id="13" name="Picture 7"/>
          <p:cNvPicPr/>
          <p:nvPr/>
        </p:nvPicPr>
        <p:blipFill>
          <a:blip r:embed="rId3"/>
          <a:srcRect l="3610" t="0" r="0" b="0"/>
          <a:stretch/>
        </p:blipFill>
        <p:spPr>
          <a:xfrm>
            <a:off x="0" y="2669760"/>
            <a:ext cx="4036680" cy="4187880"/>
          </a:xfrm>
          <a:prstGeom prst="rect">
            <a:avLst/>
          </a:prstGeom>
          <a:noFill/>
          <a:ln w="0">
            <a:noFill/>
          </a:ln>
        </p:spPr>
      </p:pic>
      <p:pic>
        <p:nvPicPr>
          <p:cNvPr id="14" name="Picture 6"/>
          <p:cNvPicPr/>
          <p:nvPr/>
        </p:nvPicPr>
        <p:blipFill>
          <a:blip r:embed="rId4"/>
          <a:srcRect l="35647" t="0" r="0" b="0"/>
          <a:stretch/>
        </p:blipFill>
        <p:spPr>
          <a:xfrm>
            <a:off x="0" y="2892240"/>
            <a:ext cx="1522080" cy="2365200"/>
          </a:xfrm>
          <a:prstGeom prst="rect">
            <a:avLst/>
          </a:prstGeom>
          <a:noFill/>
          <a:ln w="0">
            <a:noFill/>
          </a:ln>
        </p:spPr>
      </p:pic>
      <p:sp>
        <p:nvSpPr>
          <p:cNvPr id="15"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6" name="Picture 8"/>
          <p:cNvPicPr/>
          <p:nvPr/>
        </p:nvPicPr>
        <p:blipFill>
          <a:blip r:embed="rId5"/>
          <a:srcRect l="0" t="28812" r="0" b="0"/>
          <a:stretch/>
        </p:blipFill>
        <p:spPr>
          <a:xfrm>
            <a:off x="7999560" y="0"/>
            <a:ext cx="1603080" cy="1141200"/>
          </a:xfrm>
          <a:prstGeom prst="rect">
            <a:avLst/>
          </a:prstGeom>
          <a:noFill/>
          <a:ln w="0">
            <a:noFill/>
          </a:ln>
        </p:spPr>
      </p:pic>
      <p:pic>
        <p:nvPicPr>
          <p:cNvPr id="17" name="Picture 9"/>
          <p:cNvPicPr/>
          <p:nvPr/>
        </p:nvPicPr>
        <p:blipFill>
          <a:blip r:embed="rId6"/>
          <a:srcRect l="0" t="0" r="0" b="23333"/>
          <a:stretch/>
        </p:blipFill>
        <p:spPr>
          <a:xfrm>
            <a:off x="8605800" y="6095880"/>
            <a:ext cx="993240" cy="761760"/>
          </a:xfrm>
          <a:prstGeom prst="rect">
            <a:avLst/>
          </a:prstGeom>
          <a:noFill/>
          <a:ln w="0">
            <a:noFill/>
          </a:ln>
        </p:spPr>
      </p:pic>
      <p:sp>
        <p:nvSpPr>
          <p:cNvPr id="18"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9" name="PlaceHolder 1"/>
          <p:cNvSpPr>
            <a:spLocks noGrp="1"/>
          </p:cNvSpPr>
          <p:nvPr>
            <p:ph type="title"/>
          </p:nvPr>
        </p:nvSpPr>
        <p:spPr>
          <a:xfrm>
            <a:off x="1154880" y="4800600"/>
            <a:ext cx="8825400" cy="566280"/>
          </a:xfrm>
          <a:prstGeom prst="rect">
            <a:avLst/>
          </a:prstGeom>
          <a:noFill/>
          <a:ln w="0">
            <a:noFill/>
          </a:ln>
        </p:spPr>
        <p:txBody>
          <a:bodyPr lIns="91440" tIns="45720" rIns="91440" bIns="45720" anchor="b">
            <a:normAutofit/>
          </a:bodyPr>
          <a:lstStyle>
            <a:lvl1pPr indent="0" algn="l" defTabSz="457200">
              <a:lnSpc>
                <a:spcPct val="100000"/>
              </a:lnSpc>
              <a:buNone/>
              <a:defRPr lang="en-US" sz="2400" b="0" u="none" strike="noStrike">
                <a:solidFill>
                  <a:schemeClr val="lt2"/>
                </a:solidFill>
                <a:effectLst/>
                <a:uFillTx/>
                <a:latin typeface="Century Gothic"/>
              </a:defRPr>
            </a:lvl1pPr>
          </a:lstStyle>
          <a:p>
            <a:pPr indent="0" algn="l" defTabSz="457200">
              <a:lnSpc>
                <a:spcPct val="100000"/>
              </a:lnSpc>
              <a:buNone/>
            </a:pPr>
            <a:r>
              <a:rPr lang="en-US" sz="2400" b="0" u="none" strike="noStrike">
                <a:solidFill>
                  <a:schemeClr val="lt2"/>
                </a:solidFill>
                <a:effectLst/>
                <a:uFillTx/>
                <a:latin typeface="Century Gothic"/>
              </a:rPr>
              <a:t>Click to edit Master title style</a:t>
            </a:r>
            <a:endParaRPr lang="en-US" sz="2400" b="0" u="none" strike="noStrike">
              <a:solidFill>
                <a:schemeClr val="lt2"/>
              </a:solidFill>
              <a:effectLst/>
              <a:uFillTx/>
              <a:latin typeface="Century Gothic"/>
            </a:endParaRPr>
          </a:p>
        </p:txBody>
      </p:sp>
      <p:sp>
        <p:nvSpPr>
          <p:cNvPr id="20" name="PlaceHolder 2"/>
          <p:cNvSpPr>
            <a:spLocks noGrp="1"/>
          </p:cNvSpPr>
          <p:nvPr>
            <p:ph type="body"/>
          </p:nvPr>
        </p:nvSpPr>
        <p:spPr>
          <a:xfrm>
            <a:off x="1154880" y="685800"/>
            <a:ext cx="8825400" cy="364032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457200">
              <a:lnSpc>
                <a:spcPct val="100000"/>
              </a:lnSpc>
              <a:buNone/>
              <a:tabLst>
                <a:tab pos="0" algn="l"/>
              </a:tabLst>
              <a:defRPr lang="en-US" sz="1600" b="0" u="none" strike="noStrike">
                <a:solidFill>
                  <a:schemeClr val="lt1"/>
                </a:solidFill>
                <a:effectLst/>
                <a:uFillTx/>
                <a:latin typeface="Century Gothic"/>
              </a:defRPr>
            </a:lvl1pPr>
          </a:lstStyle>
          <a:p>
            <a:pPr indent="0" algn="ctr" defTabSz="4572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21" name="PlaceHolder 3"/>
          <p:cNvSpPr>
            <a:spLocks noGrp="1"/>
          </p:cNvSpPr>
          <p:nvPr>
            <p:ph type="body"/>
          </p:nvPr>
        </p:nvSpPr>
        <p:spPr>
          <a:xfrm>
            <a:off x="1154880" y="5367240"/>
            <a:ext cx="8825400" cy="49320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2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200" b="0" u="none" strike="noStrike">
                <a:solidFill>
                  <a:schemeClr val="lt1"/>
                </a:solidFill>
                <a:effectLst/>
                <a:uFillTx/>
                <a:latin typeface="Century Gothic"/>
              </a:rPr>
              <a:t>Click to edit Master text styles</a:t>
            </a:r>
            <a:endParaRPr lang="en-US" sz="1200" b="0" u="none" strike="noStrike">
              <a:solidFill>
                <a:schemeClr val="lt1"/>
              </a:solidFill>
              <a:effectLst/>
              <a:uFillTx/>
              <a:latin typeface="Century Gothic"/>
            </a:endParaRPr>
          </a:p>
        </p:txBody>
      </p:sp>
      <p:sp>
        <p:nvSpPr>
          <p:cNvPr id="22" name="PlaceHolder 4"/>
          <p:cNvSpPr>
            <a:spLocks noGrp="1"/>
          </p:cNvSpPr>
          <p:nvPr>
            <p:ph type="dt" idx="4"/>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23" name="PlaceHolder 5"/>
          <p:cNvSpPr>
            <a:spLocks noGrp="1"/>
          </p:cNvSpPr>
          <p:nvPr>
            <p:ph type="ftr" idx="5"/>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24" name="PlaceHolder 6"/>
          <p:cNvSpPr>
            <a:spLocks noGrp="1"/>
          </p:cNvSpPr>
          <p:nvPr>
            <p:ph type="sldNum" idx="6"/>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52485E34-A3F3-42F0-8C68-2B778F625103}"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Caption">
    <p:bg>
      <p:bgPr>
        <a:blipFill rotWithShape="0">
          <a:blip r:embed="rId2"/>
          <a:stretch/>
        </a:blipFill>
      </p:bgPr>
    </p:bg>
    <p:spTree>
      <p:nvGrpSpPr>
        <p:cNvPr id="1" name=""/>
        <p:cNvGrpSpPr/>
        <p:nvPr/>
      </p:nvGrpSpPr>
      <p:grpSpPr>
        <a:xfrm>
          <a:off x="0" y="0"/>
          <a:ext cx="0" cy="0"/>
          <a:chOff x="0" y="0"/>
          <a:chExt cx="0" cy="0"/>
        </a:xfrm>
      </p:grpSpPr>
      <p:pic>
        <p:nvPicPr>
          <p:cNvPr id="25" name="Picture 7"/>
          <p:cNvPicPr/>
          <p:nvPr/>
        </p:nvPicPr>
        <p:blipFill>
          <a:blip r:embed="rId3"/>
          <a:srcRect l="3610" t="0" r="0" b="0"/>
          <a:stretch/>
        </p:blipFill>
        <p:spPr>
          <a:xfrm>
            <a:off x="0" y="2669760"/>
            <a:ext cx="4036680" cy="4187880"/>
          </a:xfrm>
          <a:prstGeom prst="rect">
            <a:avLst/>
          </a:prstGeom>
          <a:noFill/>
          <a:ln w="0">
            <a:noFill/>
          </a:ln>
        </p:spPr>
      </p:pic>
      <p:pic>
        <p:nvPicPr>
          <p:cNvPr id="26" name="Picture 6"/>
          <p:cNvPicPr/>
          <p:nvPr/>
        </p:nvPicPr>
        <p:blipFill>
          <a:blip r:embed="rId4"/>
          <a:srcRect l="35647" t="0" r="0" b="0"/>
          <a:stretch/>
        </p:blipFill>
        <p:spPr>
          <a:xfrm>
            <a:off x="0" y="2892240"/>
            <a:ext cx="1522080" cy="2365200"/>
          </a:xfrm>
          <a:prstGeom prst="rect">
            <a:avLst/>
          </a:prstGeom>
          <a:noFill/>
          <a:ln w="0">
            <a:noFill/>
          </a:ln>
        </p:spPr>
      </p:pic>
      <p:sp>
        <p:nvSpPr>
          <p:cNvPr id="27"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28" name="Picture 8"/>
          <p:cNvPicPr/>
          <p:nvPr/>
        </p:nvPicPr>
        <p:blipFill>
          <a:blip r:embed="rId5"/>
          <a:srcRect l="0" t="28812" r="0" b="0"/>
          <a:stretch/>
        </p:blipFill>
        <p:spPr>
          <a:xfrm>
            <a:off x="7999560" y="0"/>
            <a:ext cx="1603080" cy="1141200"/>
          </a:xfrm>
          <a:prstGeom prst="rect">
            <a:avLst/>
          </a:prstGeom>
          <a:noFill/>
          <a:ln w="0">
            <a:noFill/>
          </a:ln>
        </p:spPr>
      </p:pic>
      <p:pic>
        <p:nvPicPr>
          <p:cNvPr id="29" name="Picture 9"/>
          <p:cNvPicPr/>
          <p:nvPr/>
        </p:nvPicPr>
        <p:blipFill>
          <a:blip r:embed="rId6"/>
          <a:srcRect l="0" t="0" r="0" b="23333"/>
          <a:stretch/>
        </p:blipFill>
        <p:spPr>
          <a:xfrm>
            <a:off x="8605800" y="6095880"/>
            <a:ext cx="993240" cy="761760"/>
          </a:xfrm>
          <a:prstGeom prst="rect">
            <a:avLst/>
          </a:prstGeom>
          <a:noFill/>
          <a:ln w="0">
            <a:noFill/>
          </a:ln>
        </p:spPr>
      </p:pic>
      <p:sp>
        <p:nvSpPr>
          <p:cNvPr id="30"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31" name="PlaceHolder 1"/>
          <p:cNvSpPr>
            <a:spLocks noGrp="1"/>
          </p:cNvSpPr>
          <p:nvPr>
            <p:ph type="title"/>
          </p:nvPr>
        </p:nvSpPr>
        <p:spPr>
          <a:xfrm>
            <a:off x="1154880" y="1447920"/>
            <a:ext cx="8825400" cy="1980720"/>
          </a:xfrm>
          <a:prstGeom prst="rect">
            <a:avLst/>
          </a:prstGeom>
          <a:noFill/>
          <a:ln w="0">
            <a:noFill/>
          </a:ln>
        </p:spPr>
        <p:txBody>
          <a:bodyPr lIns="91440" tIns="45720" rIns="91440" bIns="45720" anchor="t">
            <a:noAutofit/>
          </a:bodyPr>
          <a:lstStyle>
            <a:lvl1pPr indent="0" algn="l" defTabSz="457200">
              <a:lnSpc>
                <a:spcPct val="100000"/>
              </a:lnSpc>
              <a:buNone/>
              <a:defRPr lang="en-US" sz="4800" b="0" u="none" strike="noStrike">
                <a:solidFill>
                  <a:schemeClr val="lt2"/>
                </a:solidFill>
                <a:effectLst/>
                <a:uFillTx/>
                <a:latin typeface="Century Gothic"/>
              </a:defRPr>
            </a:lvl1pPr>
          </a:lstStyle>
          <a:p>
            <a:pPr indent="0" algn="l" defTabSz="457200">
              <a:lnSpc>
                <a:spcPct val="100000"/>
              </a:lnSpc>
              <a:buNone/>
            </a:pPr>
            <a:r>
              <a:rPr lang="en-US" sz="4800" b="0" u="none" strike="noStrike">
                <a:solidFill>
                  <a:schemeClr val="lt2"/>
                </a:solidFill>
                <a:effectLst/>
                <a:uFillTx/>
                <a:latin typeface="Century Gothic"/>
              </a:rPr>
              <a:t>Click to edit Master title style</a:t>
            </a:r>
            <a:endParaRPr lang="en-US" sz="4800" b="0" u="none" strike="noStrike">
              <a:solidFill>
                <a:schemeClr val="lt2"/>
              </a:solidFill>
              <a:effectLst/>
              <a:uFillTx/>
              <a:latin typeface="Century Gothic"/>
            </a:endParaRPr>
          </a:p>
        </p:txBody>
      </p:sp>
      <p:sp>
        <p:nvSpPr>
          <p:cNvPr id="32" name="PlaceHolder 2"/>
          <p:cNvSpPr>
            <a:spLocks noGrp="1"/>
          </p:cNvSpPr>
          <p:nvPr>
            <p:ph type="body"/>
          </p:nvPr>
        </p:nvSpPr>
        <p:spPr>
          <a:xfrm>
            <a:off x="1154880" y="3657600"/>
            <a:ext cx="8825400" cy="2361960"/>
          </a:xfrm>
          <a:prstGeom prst="rect">
            <a:avLst/>
          </a:prstGeom>
          <a:noFill/>
          <a:ln w="0">
            <a:noFill/>
          </a:ln>
        </p:spPr>
        <p:txBody>
          <a:bodyPr lIns="91440" tIns="45720" rIns="91440" bIns="45720" anchor="ctr">
            <a:normAutofit/>
          </a:bodyPr>
          <a:lstStyle>
            <a:lvl1pPr indent="0" algn="l" defTabSz="457200">
              <a:lnSpc>
                <a:spcPct val="100000"/>
              </a:lnSpc>
              <a:spcBef>
                <a:spcPts val="1001"/>
              </a:spcBef>
              <a:buNone/>
              <a:tabLst>
                <a:tab pos="0" algn="l"/>
              </a:tabLst>
              <a:defRPr lang="en-US" sz="18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p:txBody>
      </p:sp>
      <p:sp>
        <p:nvSpPr>
          <p:cNvPr id="33" name="PlaceHolder 3"/>
          <p:cNvSpPr>
            <a:spLocks noGrp="1"/>
          </p:cNvSpPr>
          <p:nvPr>
            <p:ph type="dt" idx="7"/>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34" name="PlaceHolder 4"/>
          <p:cNvSpPr>
            <a:spLocks noGrp="1"/>
          </p:cNvSpPr>
          <p:nvPr>
            <p:ph type="ftr" idx="8"/>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35" name="PlaceHolder 5"/>
          <p:cNvSpPr>
            <a:spLocks noGrp="1"/>
          </p:cNvSpPr>
          <p:nvPr>
            <p:ph type="sldNum" idx="9"/>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04ECC503-C7F0-4580-B718-2243AB766F83}"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Quote with Caption">
    <p:bg>
      <p:bgPr>
        <a:blipFill rotWithShape="0">
          <a:blip r:embed="rId2"/>
          <a:stretch/>
        </a:blipFill>
      </p:bgPr>
    </p:bg>
    <p:spTree>
      <p:nvGrpSpPr>
        <p:cNvPr id="1" name=""/>
        <p:cNvGrpSpPr/>
        <p:nvPr/>
      </p:nvGrpSpPr>
      <p:grpSpPr>
        <a:xfrm>
          <a:off x="0" y="0"/>
          <a:ext cx="0" cy="0"/>
          <a:chOff x="0" y="0"/>
          <a:chExt cx="0" cy="0"/>
        </a:xfrm>
      </p:grpSpPr>
      <p:pic>
        <p:nvPicPr>
          <p:cNvPr id="36" name="Picture 7"/>
          <p:cNvPicPr/>
          <p:nvPr/>
        </p:nvPicPr>
        <p:blipFill>
          <a:blip r:embed="rId3"/>
          <a:srcRect l="3610" t="0" r="0" b="0"/>
          <a:stretch/>
        </p:blipFill>
        <p:spPr>
          <a:xfrm>
            <a:off x="0" y="2669760"/>
            <a:ext cx="4036680" cy="4187880"/>
          </a:xfrm>
          <a:prstGeom prst="rect">
            <a:avLst/>
          </a:prstGeom>
          <a:noFill/>
          <a:ln w="0">
            <a:noFill/>
          </a:ln>
        </p:spPr>
      </p:pic>
      <p:pic>
        <p:nvPicPr>
          <p:cNvPr id="37" name="Picture 6"/>
          <p:cNvPicPr/>
          <p:nvPr/>
        </p:nvPicPr>
        <p:blipFill>
          <a:blip r:embed="rId4"/>
          <a:srcRect l="35647" t="0" r="0" b="0"/>
          <a:stretch/>
        </p:blipFill>
        <p:spPr>
          <a:xfrm>
            <a:off x="0" y="2892240"/>
            <a:ext cx="1522080" cy="2365200"/>
          </a:xfrm>
          <a:prstGeom prst="rect">
            <a:avLst/>
          </a:prstGeom>
          <a:noFill/>
          <a:ln w="0">
            <a:noFill/>
          </a:ln>
        </p:spPr>
      </p:pic>
      <p:sp>
        <p:nvSpPr>
          <p:cNvPr id="38"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39" name="Picture 8"/>
          <p:cNvPicPr/>
          <p:nvPr/>
        </p:nvPicPr>
        <p:blipFill>
          <a:blip r:embed="rId5"/>
          <a:srcRect l="0" t="28812" r="0" b="0"/>
          <a:stretch/>
        </p:blipFill>
        <p:spPr>
          <a:xfrm>
            <a:off x="7999560" y="0"/>
            <a:ext cx="1603080" cy="1141200"/>
          </a:xfrm>
          <a:prstGeom prst="rect">
            <a:avLst/>
          </a:prstGeom>
          <a:noFill/>
          <a:ln w="0">
            <a:noFill/>
          </a:ln>
        </p:spPr>
      </p:pic>
      <p:pic>
        <p:nvPicPr>
          <p:cNvPr id="40" name="Picture 9"/>
          <p:cNvPicPr/>
          <p:nvPr/>
        </p:nvPicPr>
        <p:blipFill>
          <a:blip r:embed="rId6"/>
          <a:srcRect l="0" t="0" r="0" b="23333"/>
          <a:stretch/>
        </p:blipFill>
        <p:spPr>
          <a:xfrm>
            <a:off x="8605800" y="6095880"/>
            <a:ext cx="993240" cy="761760"/>
          </a:xfrm>
          <a:prstGeom prst="rect">
            <a:avLst/>
          </a:prstGeom>
          <a:noFill/>
          <a:ln w="0">
            <a:noFill/>
          </a:ln>
        </p:spPr>
      </p:pic>
      <p:sp>
        <p:nvSpPr>
          <p:cNvPr id="41"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42" name="PlaceHolder 1"/>
          <p:cNvSpPr>
            <a:spLocks noGrp="1"/>
          </p:cNvSpPr>
          <p:nvPr>
            <p:ph type="title"/>
          </p:nvPr>
        </p:nvSpPr>
        <p:spPr>
          <a:xfrm>
            <a:off x="1574640" y="1447920"/>
            <a:ext cx="7998840" cy="2323080"/>
          </a:xfrm>
          <a:prstGeom prst="rect">
            <a:avLst/>
          </a:prstGeom>
          <a:noFill/>
          <a:ln w="0">
            <a:noFill/>
          </a:ln>
        </p:spPr>
        <p:txBody>
          <a:bodyPr lIns="91440" tIns="45720" rIns="91440" bIns="45720" anchor="t">
            <a:noAutofit/>
          </a:bodyPr>
          <a:lstStyle>
            <a:lvl1pPr indent="0" algn="l" defTabSz="457200">
              <a:lnSpc>
                <a:spcPct val="100000"/>
              </a:lnSpc>
              <a:buNone/>
              <a:defRPr lang="en-US" sz="4800" b="0" u="none" strike="noStrike">
                <a:solidFill>
                  <a:schemeClr val="lt2"/>
                </a:solidFill>
                <a:effectLst/>
                <a:uFillTx/>
                <a:latin typeface="Century Gothic"/>
              </a:defRPr>
            </a:lvl1pPr>
          </a:lstStyle>
          <a:p>
            <a:pPr indent="0" algn="l" defTabSz="457200">
              <a:lnSpc>
                <a:spcPct val="100000"/>
              </a:lnSpc>
              <a:buNone/>
            </a:pPr>
            <a:r>
              <a:rPr lang="en-US" sz="4800" b="0" u="none" strike="noStrike">
                <a:solidFill>
                  <a:schemeClr val="lt2"/>
                </a:solidFill>
                <a:effectLst/>
                <a:uFillTx/>
                <a:latin typeface="Century Gothic"/>
              </a:rPr>
              <a:t>Click to edit Master title style</a:t>
            </a:r>
            <a:endParaRPr lang="en-US" sz="4800" b="0" u="none" strike="noStrike">
              <a:solidFill>
                <a:schemeClr val="lt2"/>
              </a:solidFill>
              <a:effectLst/>
              <a:uFillTx/>
              <a:latin typeface="Century Gothic"/>
            </a:endParaRPr>
          </a:p>
        </p:txBody>
      </p:sp>
      <p:sp>
        <p:nvSpPr>
          <p:cNvPr id="43" name="PlaceHolder 2"/>
          <p:cNvSpPr>
            <a:spLocks noGrp="1"/>
          </p:cNvSpPr>
          <p:nvPr>
            <p:ph type="body"/>
          </p:nvPr>
        </p:nvSpPr>
        <p:spPr>
          <a:xfrm>
            <a:off x="1930320" y="3771000"/>
            <a:ext cx="7279200" cy="3416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cap="small">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cap="small">
                <a:solidFill>
                  <a:schemeClr val="dk2">
                    <a:lumMod val="40000"/>
                    <a:lumOff val="60000"/>
                  </a:schemeClr>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44" name="PlaceHolder 3"/>
          <p:cNvSpPr>
            <a:spLocks noGrp="1"/>
          </p:cNvSpPr>
          <p:nvPr>
            <p:ph type="body"/>
          </p:nvPr>
        </p:nvSpPr>
        <p:spPr>
          <a:xfrm>
            <a:off x="1154880" y="4350600"/>
            <a:ext cx="8825400" cy="1676160"/>
          </a:xfrm>
          <a:prstGeom prst="rect">
            <a:avLst/>
          </a:prstGeom>
          <a:noFill/>
          <a:ln w="0">
            <a:noFill/>
          </a:ln>
        </p:spPr>
        <p:txBody>
          <a:bodyPr lIns="91440" tIns="45720" rIns="91440" bIns="45720" anchor="ctr">
            <a:normAutofit/>
          </a:bodyPr>
          <a:lstStyle>
            <a:lvl1pPr indent="0" algn="l" defTabSz="457200">
              <a:lnSpc>
                <a:spcPct val="100000"/>
              </a:lnSpc>
              <a:spcBef>
                <a:spcPts val="1001"/>
              </a:spcBef>
              <a:buNone/>
              <a:tabLst>
                <a:tab pos="0" algn="l"/>
              </a:tabLst>
              <a:defRPr lang="en-US" sz="18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p:txBody>
      </p:sp>
      <p:sp>
        <p:nvSpPr>
          <p:cNvPr id="45" name="PlaceHolder 4"/>
          <p:cNvSpPr>
            <a:spLocks noGrp="1"/>
          </p:cNvSpPr>
          <p:nvPr>
            <p:ph type="dt" idx="10"/>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46" name="PlaceHolder 5"/>
          <p:cNvSpPr>
            <a:spLocks noGrp="1"/>
          </p:cNvSpPr>
          <p:nvPr>
            <p:ph type="ftr" idx="11"/>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47" name="PlaceHolder 6"/>
          <p:cNvSpPr>
            <a:spLocks noGrp="1"/>
          </p:cNvSpPr>
          <p:nvPr>
            <p:ph type="sldNum" idx="12"/>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A7A56B64-5D53-4DD6-8929-ADC8AD8B38C8}"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
        <p:nvSpPr>
          <p:cNvPr id="48" name="TextBox 11"/>
          <p:cNvSpPr/>
          <p:nvPr/>
        </p:nvSpPr>
        <p:spPr>
          <a:xfrm>
            <a:off x="898200" y="971280"/>
            <a:ext cx="801720" cy="196956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r>
              <a:rPr lang="en-US" sz="12200" b="0" u="none" strike="noStrike">
                <a:solidFill>
                  <a:schemeClr val="dk2">
                    <a:lumMod val="40000"/>
                    <a:lumOff val="60000"/>
                  </a:schemeClr>
                </a:solidFill>
                <a:effectLst/>
                <a:uFillTx/>
                <a:latin typeface="Arial"/>
              </a:rPr>
              <a:t>“</a:t>
            </a:r>
            <a:endParaRPr lang="en-US" sz="12200" b="0" u="none" strike="noStrike">
              <a:solidFill>
                <a:srgbClr val="FFFFFF"/>
              </a:solidFill>
              <a:effectLst/>
              <a:uFillTx/>
              <a:latin typeface="Arial"/>
            </a:endParaRPr>
          </a:p>
        </p:txBody>
      </p:sp>
      <p:sp>
        <p:nvSpPr>
          <p:cNvPr id="49" name="TextBox 14"/>
          <p:cNvSpPr/>
          <p:nvPr/>
        </p:nvSpPr>
        <p:spPr>
          <a:xfrm>
            <a:off x="9330480" y="2613960"/>
            <a:ext cx="801720" cy="196956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r>
              <a:rPr lang="en-US" sz="12200" b="0" u="none" strike="noStrike">
                <a:solidFill>
                  <a:schemeClr val="dk2">
                    <a:lumMod val="40000"/>
                    <a:lumOff val="60000"/>
                  </a:schemeClr>
                </a:solidFill>
                <a:effectLst/>
                <a:uFillTx/>
                <a:latin typeface="Arial"/>
              </a:rPr>
              <a:t>”</a:t>
            </a:r>
            <a:endParaRPr lang="en-US" sz="12200" b="0" u="none" strike="noStrike">
              <a:solidFill>
                <a:srgbClr val="FFFFFF"/>
              </a:solidFill>
              <a:effectLst/>
              <a:uFillTx/>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Name Card">
    <p:bg>
      <p:bgPr>
        <a:blipFill rotWithShape="0">
          <a:blip r:embed="rId2"/>
          <a:stretch/>
        </a:blipFill>
      </p:bgPr>
    </p:bg>
    <p:spTree>
      <p:nvGrpSpPr>
        <p:cNvPr id="1" name=""/>
        <p:cNvGrpSpPr/>
        <p:nvPr/>
      </p:nvGrpSpPr>
      <p:grpSpPr>
        <a:xfrm>
          <a:off x="0" y="0"/>
          <a:ext cx="0" cy="0"/>
          <a:chOff x="0" y="0"/>
          <a:chExt cx="0" cy="0"/>
        </a:xfrm>
      </p:grpSpPr>
      <p:pic>
        <p:nvPicPr>
          <p:cNvPr id="50" name="Picture 7"/>
          <p:cNvPicPr/>
          <p:nvPr/>
        </p:nvPicPr>
        <p:blipFill>
          <a:blip r:embed="rId3"/>
          <a:srcRect l="3610" t="0" r="0" b="0"/>
          <a:stretch/>
        </p:blipFill>
        <p:spPr>
          <a:xfrm>
            <a:off x="0" y="2669760"/>
            <a:ext cx="4036680" cy="4187880"/>
          </a:xfrm>
          <a:prstGeom prst="rect">
            <a:avLst/>
          </a:prstGeom>
          <a:noFill/>
          <a:ln w="0">
            <a:noFill/>
          </a:ln>
        </p:spPr>
      </p:pic>
      <p:pic>
        <p:nvPicPr>
          <p:cNvPr id="51" name="Picture 6"/>
          <p:cNvPicPr/>
          <p:nvPr/>
        </p:nvPicPr>
        <p:blipFill>
          <a:blip r:embed="rId4"/>
          <a:srcRect l="35647" t="0" r="0" b="0"/>
          <a:stretch/>
        </p:blipFill>
        <p:spPr>
          <a:xfrm>
            <a:off x="0" y="2892240"/>
            <a:ext cx="1522080" cy="2365200"/>
          </a:xfrm>
          <a:prstGeom prst="rect">
            <a:avLst/>
          </a:prstGeom>
          <a:noFill/>
          <a:ln w="0">
            <a:noFill/>
          </a:ln>
        </p:spPr>
      </p:pic>
      <p:sp>
        <p:nvSpPr>
          <p:cNvPr id="52"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53" name="Picture 8"/>
          <p:cNvPicPr/>
          <p:nvPr/>
        </p:nvPicPr>
        <p:blipFill>
          <a:blip r:embed="rId5"/>
          <a:srcRect l="0" t="28812" r="0" b="0"/>
          <a:stretch/>
        </p:blipFill>
        <p:spPr>
          <a:xfrm>
            <a:off x="7999560" y="0"/>
            <a:ext cx="1603080" cy="1141200"/>
          </a:xfrm>
          <a:prstGeom prst="rect">
            <a:avLst/>
          </a:prstGeom>
          <a:noFill/>
          <a:ln w="0">
            <a:noFill/>
          </a:ln>
        </p:spPr>
      </p:pic>
      <p:pic>
        <p:nvPicPr>
          <p:cNvPr id="54" name="Picture 9"/>
          <p:cNvPicPr/>
          <p:nvPr/>
        </p:nvPicPr>
        <p:blipFill>
          <a:blip r:embed="rId6"/>
          <a:srcRect l="0" t="0" r="0" b="23333"/>
          <a:stretch/>
        </p:blipFill>
        <p:spPr>
          <a:xfrm>
            <a:off x="8605800" y="6095880"/>
            <a:ext cx="993240" cy="761760"/>
          </a:xfrm>
          <a:prstGeom prst="rect">
            <a:avLst/>
          </a:prstGeom>
          <a:noFill/>
          <a:ln w="0">
            <a:noFill/>
          </a:ln>
        </p:spPr>
      </p:pic>
      <p:sp>
        <p:nvSpPr>
          <p:cNvPr id="55"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56" name="PlaceHolder 1"/>
          <p:cNvSpPr>
            <a:spLocks noGrp="1"/>
          </p:cNvSpPr>
          <p:nvPr>
            <p:ph type="title"/>
          </p:nvPr>
        </p:nvSpPr>
        <p:spPr>
          <a:xfrm>
            <a:off x="1154880" y="3124080"/>
            <a:ext cx="8825400" cy="1652760"/>
          </a:xfrm>
          <a:prstGeom prst="rect">
            <a:avLst/>
          </a:prstGeom>
          <a:noFill/>
          <a:ln w="0">
            <a:noFill/>
          </a:ln>
        </p:spPr>
        <p:txBody>
          <a:bodyPr lIns="91440" tIns="45720" rIns="91440" bIns="45720" anchor="b">
            <a:noAutofit/>
          </a:bodyPr>
          <a:lstStyle>
            <a:lvl1pPr indent="0" algn="l" defTabSz="457200">
              <a:lnSpc>
                <a:spcPct val="100000"/>
              </a:lnSpc>
              <a:buNone/>
              <a:defRPr lang="en-US" sz="4000" b="0" u="none" strike="noStrike">
                <a:solidFill>
                  <a:schemeClr val="lt2"/>
                </a:solidFill>
                <a:effectLst/>
                <a:uFillTx/>
                <a:latin typeface="Century Gothic"/>
              </a:defRPr>
            </a:lvl1pPr>
          </a:lstStyle>
          <a:p>
            <a:pPr indent="0" algn="l" defTabSz="457200">
              <a:lnSpc>
                <a:spcPct val="100000"/>
              </a:lnSpc>
              <a:buNone/>
            </a:pPr>
            <a:r>
              <a:rPr lang="en-US" sz="4000" b="0" u="none" strike="noStrike">
                <a:solidFill>
                  <a:schemeClr val="lt2"/>
                </a:solidFill>
                <a:effectLst/>
                <a:uFillTx/>
                <a:latin typeface="Century Gothic"/>
              </a:rPr>
              <a:t>Click to edit Master title style</a:t>
            </a:r>
            <a:endParaRPr lang="en-US" sz="4000" b="0" u="none" strike="noStrike">
              <a:solidFill>
                <a:schemeClr val="lt2"/>
              </a:solidFill>
              <a:effectLst/>
              <a:uFillTx/>
              <a:latin typeface="Century Gothic"/>
            </a:endParaRPr>
          </a:p>
        </p:txBody>
      </p:sp>
      <p:sp>
        <p:nvSpPr>
          <p:cNvPr id="57" name="PlaceHolder 2"/>
          <p:cNvSpPr>
            <a:spLocks noGrp="1"/>
          </p:cNvSpPr>
          <p:nvPr>
            <p:ph type="body"/>
          </p:nvPr>
        </p:nvSpPr>
        <p:spPr>
          <a:xfrm>
            <a:off x="1154880" y="4777560"/>
            <a:ext cx="8825400" cy="860040"/>
          </a:xfrm>
          <a:prstGeom prst="rect">
            <a:avLst/>
          </a:prstGeom>
          <a:noFill/>
          <a:ln w="0">
            <a:noFill/>
          </a:ln>
        </p:spPr>
        <p:txBody>
          <a:bodyPr lIns="91440" tIns="45720" rIns="91440" bIns="45720" anchor="t">
            <a:noAutofit/>
          </a:bodyPr>
          <a:lstStyle>
            <a:lvl1pPr indent="0" algn="l" defTabSz="457200">
              <a:lnSpc>
                <a:spcPct val="100000"/>
              </a:lnSpc>
              <a:spcBef>
                <a:spcPts val="1001"/>
              </a:spcBef>
              <a:buNone/>
              <a:tabLst>
                <a:tab pos="0" algn="l"/>
              </a:tabLst>
              <a:defRPr lang="en-US" sz="20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000" b="0" u="none" strike="noStrike">
                <a:solidFill>
                  <a:schemeClr val="dk2">
                    <a:lumMod val="40000"/>
                    <a:lumOff val="60000"/>
                  </a:schemeClr>
                </a:solidFill>
                <a:effectLst/>
                <a:uFillTx/>
                <a:latin typeface="Century Gothic"/>
              </a:rPr>
              <a:t>Click to edit Master text styles</a:t>
            </a:r>
            <a:endParaRPr lang="en-US" sz="2000" b="0" u="none" strike="noStrike">
              <a:solidFill>
                <a:schemeClr val="dk2">
                  <a:lumMod val="40000"/>
                  <a:lumOff val="60000"/>
                </a:schemeClr>
              </a:solidFill>
              <a:effectLst/>
              <a:uFillTx/>
              <a:latin typeface="Century Gothic"/>
            </a:endParaRPr>
          </a:p>
        </p:txBody>
      </p:sp>
      <p:sp>
        <p:nvSpPr>
          <p:cNvPr id="58" name="PlaceHolder 3"/>
          <p:cNvSpPr>
            <a:spLocks noGrp="1"/>
          </p:cNvSpPr>
          <p:nvPr>
            <p:ph type="dt" idx="13"/>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59" name="PlaceHolder 4"/>
          <p:cNvSpPr>
            <a:spLocks noGrp="1"/>
          </p:cNvSpPr>
          <p:nvPr>
            <p:ph type="ftr" idx="14"/>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60" name="PlaceHolder 5"/>
          <p:cNvSpPr>
            <a:spLocks noGrp="1"/>
          </p:cNvSpPr>
          <p:nvPr>
            <p:ph type="sldNum" idx="15"/>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18D03D2B-8A05-4653-BFA0-CBD0ED66B103}"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3 Column">
    <p:bg>
      <p:bgPr>
        <a:blipFill rotWithShape="0">
          <a:blip r:embed="rId2"/>
          <a:stretch/>
        </a:blipFill>
      </p:bgPr>
    </p:bg>
    <p:spTree>
      <p:nvGrpSpPr>
        <p:cNvPr id="1" name=""/>
        <p:cNvGrpSpPr/>
        <p:nvPr/>
      </p:nvGrpSpPr>
      <p:grpSpPr>
        <a:xfrm>
          <a:off x="0" y="0"/>
          <a:ext cx="0" cy="0"/>
          <a:chOff x="0" y="0"/>
          <a:chExt cx="0" cy="0"/>
        </a:xfrm>
      </p:grpSpPr>
      <p:pic>
        <p:nvPicPr>
          <p:cNvPr id="61" name="Picture 7"/>
          <p:cNvPicPr/>
          <p:nvPr/>
        </p:nvPicPr>
        <p:blipFill>
          <a:blip r:embed="rId3"/>
          <a:srcRect l="3610" t="0" r="0" b="0"/>
          <a:stretch/>
        </p:blipFill>
        <p:spPr>
          <a:xfrm>
            <a:off x="0" y="2669760"/>
            <a:ext cx="4036680" cy="4187880"/>
          </a:xfrm>
          <a:prstGeom prst="rect">
            <a:avLst/>
          </a:prstGeom>
          <a:noFill/>
          <a:ln w="0">
            <a:noFill/>
          </a:ln>
        </p:spPr>
      </p:pic>
      <p:pic>
        <p:nvPicPr>
          <p:cNvPr id="62" name="Picture 6"/>
          <p:cNvPicPr/>
          <p:nvPr/>
        </p:nvPicPr>
        <p:blipFill>
          <a:blip r:embed="rId4"/>
          <a:srcRect l="35647" t="0" r="0" b="0"/>
          <a:stretch/>
        </p:blipFill>
        <p:spPr>
          <a:xfrm>
            <a:off x="0" y="2892240"/>
            <a:ext cx="1522080" cy="2365200"/>
          </a:xfrm>
          <a:prstGeom prst="rect">
            <a:avLst/>
          </a:prstGeom>
          <a:noFill/>
          <a:ln w="0">
            <a:noFill/>
          </a:ln>
        </p:spPr>
      </p:pic>
      <p:sp>
        <p:nvSpPr>
          <p:cNvPr id="63"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64" name="Picture 8"/>
          <p:cNvPicPr/>
          <p:nvPr/>
        </p:nvPicPr>
        <p:blipFill>
          <a:blip r:embed="rId5"/>
          <a:srcRect l="0" t="28812" r="0" b="0"/>
          <a:stretch/>
        </p:blipFill>
        <p:spPr>
          <a:xfrm>
            <a:off x="7999560" y="0"/>
            <a:ext cx="1603080" cy="1141200"/>
          </a:xfrm>
          <a:prstGeom prst="rect">
            <a:avLst/>
          </a:prstGeom>
          <a:noFill/>
          <a:ln w="0">
            <a:noFill/>
          </a:ln>
        </p:spPr>
      </p:pic>
      <p:pic>
        <p:nvPicPr>
          <p:cNvPr id="65" name="Picture 9"/>
          <p:cNvPicPr/>
          <p:nvPr/>
        </p:nvPicPr>
        <p:blipFill>
          <a:blip r:embed="rId6"/>
          <a:srcRect l="0" t="0" r="0" b="23333"/>
          <a:stretch/>
        </p:blipFill>
        <p:spPr>
          <a:xfrm>
            <a:off x="8605800" y="6095880"/>
            <a:ext cx="993240" cy="761760"/>
          </a:xfrm>
          <a:prstGeom prst="rect">
            <a:avLst/>
          </a:prstGeom>
          <a:noFill/>
          <a:ln w="0">
            <a:noFill/>
          </a:ln>
        </p:spPr>
      </p:pic>
      <p:sp>
        <p:nvSpPr>
          <p:cNvPr id="66"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67"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68" name="PlaceHolder 2"/>
          <p:cNvSpPr>
            <a:spLocks noGrp="1"/>
          </p:cNvSpPr>
          <p:nvPr>
            <p:ph type="body"/>
          </p:nvPr>
        </p:nvSpPr>
        <p:spPr>
          <a:xfrm>
            <a:off x="632880" y="1981080"/>
            <a:ext cx="294660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69" name="PlaceHolder 3"/>
          <p:cNvSpPr>
            <a:spLocks noGrp="1"/>
          </p:cNvSpPr>
          <p:nvPr>
            <p:ph type="body"/>
          </p:nvPr>
        </p:nvSpPr>
        <p:spPr>
          <a:xfrm>
            <a:off x="652320" y="2666880"/>
            <a:ext cx="2927160" cy="35888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70" name="PlaceHolder 4"/>
          <p:cNvSpPr>
            <a:spLocks noGrp="1"/>
          </p:cNvSpPr>
          <p:nvPr>
            <p:ph type="body"/>
          </p:nvPr>
        </p:nvSpPr>
        <p:spPr>
          <a:xfrm>
            <a:off x="3883680" y="1981080"/>
            <a:ext cx="293580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71" name="PlaceHolder 5"/>
          <p:cNvSpPr>
            <a:spLocks noGrp="1"/>
          </p:cNvSpPr>
          <p:nvPr>
            <p:ph type="body"/>
          </p:nvPr>
        </p:nvSpPr>
        <p:spPr>
          <a:xfrm>
            <a:off x="3873240" y="2666880"/>
            <a:ext cx="2946600" cy="35888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72" name="PlaceHolder 6"/>
          <p:cNvSpPr>
            <a:spLocks noGrp="1"/>
          </p:cNvSpPr>
          <p:nvPr>
            <p:ph type="body"/>
          </p:nvPr>
        </p:nvSpPr>
        <p:spPr>
          <a:xfrm>
            <a:off x="7124760" y="1981080"/>
            <a:ext cx="293184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73" name="PlaceHolder 7"/>
          <p:cNvSpPr>
            <a:spLocks noGrp="1"/>
          </p:cNvSpPr>
          <p:nvPr>
            <p:ph type="body"/>
          </p:nvPr>
        </p:nvSpPr>
        <p:spPr>
          <a:xfrm>
            <a:off x="7124760" y="2666880"/>
            <a:ext cx="2931840" cy="35888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cxnSp>
        <p:nvCxnSpPr>
          <p:cNvPr id="74" name="Straight Connector 16"/>
          <p:cNvCxnSpPr/>
          <p:nvPr/>
        </p:nvCxnSpPr>
        <p:spPr>
          <a:xfrm>
            <a:off x="3726000" y="2133360"/>
            <a:ext cx="360" cy="3962880"/>
          </a:xfrm>
          <a:prstGeom prst="straightConnector1">
            <a:avLst/>
          </a:prstGeom>
          <a:ln cap="rnd" w="12700">
            <a:solidFill>
              <a:schemeClr val="lt2">
                <a:lumMod val="40000"/>
                <a:lumOff val="60000"/>
                <a:alpha val="40000"/>
              </a:schemeClr>
            </a:solidFill>
            <a:round/>
          </a:ln>
        </p:spPr>
      </p:cxnSp>
      <p:cxnSp>
        <p:nvCxnSpPr>
          <p:cNvPr id="75" name="Straight Connector 17"/>
          <p:cNvCxnSpPr/>
          <p:nvPr/>
        </p:nvCxnSpPr>
        <p:spPr>
          <a:xfrm>
            <a:off x="6962040" y="2133360"/>
            <a:ext cx="360" cy="3967200"/>
          </a:xfrm>
          <a:prstGeom prst="straightConnector1">
            <a:avLst/>
          </a:prstGeom>
          <a:ln cap="rnd" w="12700">
            <a:solidFill>
              <a:schemeClr val="lt2">
                <a:lumMod val="40000"/>
                <a:lumOff val="60000"/>
                <a:alpha val="40000"/>
              </a:schemeClr>
            </a:solidFill>
            <a:round/>
          </a:ln>
        </p:spPr>
      </p:cxnSp>
      <p:sp>
        <p:nvSpPr>
          <p:cNvPr id="76" name="PlaceHolder 8"/>
          <p:cNvSpPr>
            <a:spLocks noGrp="1"/>
          </p:cNvSpPr>
          <p:nvPr>
            <p:ph type="dt" idx="16"/>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77" name="PlaceHolder 9"/>
          <p:cNvSpPr>
            <a:spLocks noGrp="1"/>
          </p:cNvSpPr>
          <p:nvPr>
            <p:ph type="ftr" idx="17"/>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78" name="PlaceHolder 10"/>
          <p:cNvSpPr>
            <a:spLocks noGrp="1"/>
          </p:cNvSpPr>
          <p:nvPr>
            <p:ph type="sldNum" idx="18"/>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E1CB020B-7BEC-4286-918B-7324128F7837}"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3 Picture Column">
    <p:bg>
      <p:bgPr>
        <a:blipFill rotWithShape="0">
          <a:blip r:embed="rId2"/>
          <a:stretch/>
        </a:blipFill>
      </p:bgPr>
    </p:bg>
    <p:spTree>
      <p:nvGrpSpPr>
        <p:cNvPr id="1" name=""/>
        <p:cNvGrpSpPr/>
        <p:nvPr/>
      </p:nvGrpSpPr>
      <p:grpSpPr>
        <a:xfrm>
          <a:off x="0" y="0"/>
          <a:ext cx="0" cy="0"/>
          <a:chOff x="0" y="0"/>
          <a:chExt cx="0" cy="0"/>
        </a:xfrm>
      </p:grpSpPr>
      <p:pic>
        <p:nvPicPr>
          <p:cNvPr id="79" name="Picture 7"/>
          <p:cNvPicPr/>
          <p:nvPr/>
        </p:nvPicPr>
        <p:blipFill>
          <a:blip r:embed="rId3"/>
          <a:srcRect l="3610" t="0" r="0" b="0"/>
          <a:stretch/>
        </p:blipFill>
        <p:spPr>
          <a:xfrm>
            <a:off x="0" y="2669760"/>
            <a:ext cx="4036680" cy="4187880"/>
          </a:xfrm>
          <a:prstGeom prst="rect">
            <a:avLst/>
          </a:prstGeom>
          <a:noFill/>
          <a:ln w="0">
            <a:noFill/>
          </a:ln>
        </p:spPr>
      </p:pic>
      <p:pic>
        <p:nvPicPr>
          <p:cNvPr id="80" name="Picture 6"/>
          <p:cNvPicPr/>
          <p:nvPr/>
        </p:nvPicPr>
        <p:blipFill>
          <a:blip r:embed="rId4"/>
          <a:srcRect l="35647" t="0" r="0" b="0"/>
          <a:stretch/>
        </p:blipFill>
        <p:spPr>
          <a:xfrm>
            <a:off x="0" y="2892240"/>
            <a:ext cx="1522080" cy="2365200"/>
          </a:xfrm>
          <a:prstGeom prst="rect">
            <a:avLst/>
          </a:prstGeom>
          <a:noFill/>
          <a:ln w="0">
            <a:noFill/>
          </a:ln>
        </p:spPr>
      </p:pic>
      <p:sp>
        <p:nvSpPr>
          <p:cNvPr id="81"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82" name="Picture 8"/>
          <p:cNvPicPr/>
          <p:nvPr/>
        </p:nvPicPr>
        <p:blipFill>
          <a:blip r:embed="rId5"/>
          <a:srcRect l="0" t="28812" r="0" b="0"/>
          <a:stretch/>
        </p:blipFill>
        <p:spPr>
          <a:xfrm>
            <a:off x="7999560" y="0"/>
            <a:ext cx="1603080" cy="1141200"/>
          </a:xfrm>
          <a:prstGeom prst="rect">
            <a:avLst/>
          </a:prstGeom>
          <a:noFill/>
          <a:ln w="0">
            <a:noFill/>
          </a:ln>
        </p:spPr>
      </p:pic>
      <p:pic>
        <p:nvPicPr>
          <p:cNvPr id="83" name="Picture 9"/>
          <p:cNvPicPr/>
          <p:nvPr/>
        </p:nvPicPr>
        <p:blipFill>
          <a:blip r:embed="rId6"/>
          <a:srcRect l="0" t="0" r="0" b="23333"/>
          <a:stretch/>
        </p:blipFill>
        <p:spPr>
          <a:xfrm>
            <a:off x="8605800" y="6095880"/>
            <a:ext cx="993240" cy="761760"/>
          </a:xfrm>
          <a:prstGeom prst="rect">
            <a:avLst/>
          </a:prstGeom>
          <a:noFill/>
          <a:ln w="0">
            <a:noFill/>
          </a:ln>
        </p:spPr>
      </p:pic>
      <p:sp>
        <p:nvSpPr>
          <p:cNvPr id="84"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85"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86" name="PlaceHolder 2"/>
          <p:cNvSpPr>
            <a:spLocks noGrp="1"/>
          </p:cNvSpPr>
          <p:nvPr>
            <p:ph type="body"/>
          </p:nvPr>
        </p:nvSpPr>
        <p:spPr>
          <a:xfrm>
            <a:off x="652320" y="4250880"/>
            <a:ext cx="293976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87" name="PlaceHolder 3"/>
          <p:cNvSpPr>
            <a:spLocks noGrp="1"/>
          </p:cNvSpPr>
          <p:nvPr>
            <p:ph type="body"/>
          </p:nvPr>
        </p:nvSpPr>
        <p:spPr>
          <a:xfrm>
            <a:off x="652320" y="2209680"/>
            <a:ext cx="2939760" cy="152352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457200">
              <a:lnSpc>
                <a:spcPct val="100000"/>
              </a:lnSpc>
              <a:buNone/>
              <a:tabLst>
                <a:tab pos="0" algn="l"/>
              </a:tabLst>
              <a:defRPr lang="en-US" sz="1600" b="0" u="none" strike="noStrike">
                <a:solidFill>
                  <a:schemeClr val="lt1"/>
                </a:solidFill>
                <a:effectLst/>
                <a:uFillTx/>
                <a:latin typeface="Century Gothic"/>
              </a:defRPr>
            </a:lvl1pPr>
          </a:lstStyle>
          <a:p>
            <a:pPr indent="0" algn="ctr" defTabSz="4572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88" name="PlaceHolder 4"/>
          <p:cNvSpPr>
            <a:spLocks noGrp="1"/>
          </p:cNvSpPr>
          <p:nvPr>
            <p:ph type="body"/>
          </p:nvPr>
        </p:nvSpPr>
        <p:spPr>
          <a:xfrm>
            <a:off x="652320" y="4827240"/>
            <a:ext cx="2939760" cy="65880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89" name="PlaceHolder 5"/>
          <p:cNvSpPr>
            <a:spLocks noGrp="1"/>
          </p:cNvSpPr>
          <p:nvPr>
            <p:ph type="body"/>
          </p:nvPr>
        </p:nvSpPr>
        <p:spPr>
          <a:xfrm>
            <a:off x="3889440" y="4250880"/>
            <a:ext cx="293004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90" name="PlaceHolder 6"/>
          <p:cNvSpPr>
            <a:spLocks noGrp="1"/>
          </p:cNvSpPr>
          <p:nvPr>
            <p:ph type="body"/>
          </p:nvPr>
        </p:nvSpPr>
        <p:spPr>
          <a:xfrm>
            <a:off x="3889440" y="2209680"/>
            <a:ext cx="2930040" cy="152352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457200">
              <a:lnSpc>
                <a:spcPct val="100000"/>
              </a:lnSpc>
              <a:buNone/>
              <a:tabLst>
                <a:tab pos="0" algn="l"/>
              </a:tabLst>
              <a:defRPr lang="en-US" sz="1600" b="0" u="none" strike="noStrike">
                <a:solidFill>
                  <a:schemeClr val="lt1"/>
                </a:solidFill>
                <a:effectLst/>
                <a:uFillTx/>
                <a:latin typeface="Century Gothic"/>
              </a:defRPr>
            </a:lvl1pPr>
          </a:lstStyle>
          <a:p>
            <a:pPr indent="0" algn="ctr" defTabSz="4572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91" name="PlaceHolder 7"/>
          <p:cNvSpPr>
            <a:spLocks noGrp="1"/>
          </p:cNvSpPr>
          <p:nvPr>
            <p:ph type="body"/>
          </p:nvPr>
        </p:nvSpPr>
        <p:spPr>
          <a:xfrm>
            <a:off x="3888000" y="4827240"/>
            <a:ext cx="2934000" cy="65880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92" name="PlaceHolder 8"/>
          <p:cNvSpPr>
            <a:spLocks noGrp="1"/>
          </p:cNvSpPr>
          <p:nvPr>
            <p:ph type="body"/>
          </p:nvPr>
        </p:nvSpPr>
        <p:spPr>
          <a:xfrm>
            <a:off x="7124760" y="4250880"/>
            <a:ext cx="293184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93" name="PlaceHolder 9"/>
          <p:cNvSpPr>
            <a:spLocks noGrp="1"/>
          </p:cNvSpPr>
          <p:nvPr>
            <p:ph type="body"/>
          </p:nvPr>
        </p:nvSpPr>
        <p:spPr>
          <a:xfrm>
            <a:off x="7124760" y="2209680"/>
            <a:ext cx="2931840" cy="152352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457200">
              <a:lnSpc>
                <a:spcPct val="100000"/>
              </a:lnSpc>
              <a:buNone/>
              <a:tabLst>
                <a:tab pos="0" algn="l"/>
              </a:tabLst>
              <a:defRPr lang="en-US" sz="1600" b="0" u="none" strike="noStrike">
                <a:solidFill>
                  <a:schemeClr val="lt1"/>
                </a:solidFill>
                <a:effectLst/>
                <a:uFillTx/>
                <a:latin typeface="Century Gothic"/>
              </a:defRPr>
            </a:lvl1pPr>
          </a:lstStyle>
          <a:p>
            <a:pPr indent="0" algn="ctr" defTabSz="4572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94" name="PlaceHolder 10"/>
          <p:cNvSpPr>
            <a:spLocks noGrp="1"/>
          </p:cNvSpPr>
          <p:nvPr>
            <p:ph type="body"/>
          </p:nvPr>
        </p:nvSpPr>
        <p:spPr>
          <a:xfrm>
            <a:off x="7124400" y="4827240"/>
            <a:ext cx="2935800" cy="65880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cxnSp>
        <p:nvCxnSpPr>
          <p:cNvPr id="95" name="Straight Connector 18"/>
          <p:cNvCxnSpPr/>
          <p:nvPr/>
        </p:nvCxnSpPr>
        <p:spPr>
          <a:xfrm>
            <a:off x="3726000" y="2133360"/>
            <a:ext cx="360" cy="3962880"/>
          </a:xfrm>
          <a:prstGeom prst="straightConnector1">
            <a:avLst/>
          </a:prstGeom>
          <a:ln cap="rnd" w="12700">
            <a:solidFill>
              <a:schemeClr val="lt2">
                <a:lumMod val="40000"/>
                <a:lumOff val="60000"/>
                <a:alpha val="40000"/>
              </a:schemeClr>
            </a:solidFill>
            <a:round/>
          </a:ln>
        </p:spPr>
      </p:cxnSp>
      <p:cxnSp>
        <p:nvCxnSpPr>
          <p:cNvPr id="96" name="Straight Connector 19"/>
          <p:cNvCxnSpPr/>
          <p:nvPr/>
        </p:nvCxnSpPr>
        <p:spPr>
          <a:xfrm>
            <a:off x="6962040" y="2133360"/>
            <a:ext cx="360" cy="3967200"/>
          </a:xfrm>
          <a:prstGeom prst="straightConnector1">
            <a:avLst/>
          </a:prstGeom>
          <a:ln cap="rnd" w="12700">
            <a:solidFill>
              <a:schemeClr val="lt2">
                <a:lumMod val="40000"/>
                <a:lumOff val="60000"/>
                <a:alpha val="40000"/>
              </a:schemeClr>
            </a:solidFill>
            <a:round/>
          </a:ln>
        </p:spPr>
      </p:cxnSp>
      <p:sp>
        <p:nvSpPr>
          <p:cNvPr id="97" name="PlaceHolder 11"/>
          <p:cNvSpPr>
            <a:spLocks noGrp="1"/>
          </p:cNvSpPr>
          <p:nvPr>
            <p:ph type="dt" idx="19"/>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98" name="PlaceHolder 12"/>
          <p:cNvSpPr>
            <a:spLocks noGrp="1"/>
          </p:cNvSpPr>
          <p:nvPr>
            <p:ph type="ftr" idx="20"/>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99" name="PlaceHolder 13"/>
          <p:cNvSpPr>
            <a:spLocks noGrp="1"/>
          </p:cNvSpPr>
          <p:nvPr>
            <p:ph type="sldNum" idx="21"/>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5AE1CB3B-558E-4573-A9A8-1E57C54F1416}"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blipFill rotWithShape="0">
          <a:blip r:embed="rId2"/>
          <a:stretch/>
        </a:blipFill>
      </p:bgPr>
    </p:bg>
    <p:spTree>
      <p:nvGrpSpPr>
        <p:cNvPr id="1" name=""/>
        <p:cNvGrpSpPr/>
        <p:nvPr/>
      </p:nvGrpSpPr>
      <p:grpSpPr>
        <a:xfrm>
          <a:off x="0" y="0"/>
          <a:ext cx="0" cy="0"/>
          <a:chOff x="0" y="0"/>
          <a:chExt cx="0" cy="0"/>
        </a:xfrm>
      </p:grpSpPr>
      <p:pic>
        <p:nvPicPr>
          <p:cNvPr id="100" name="Picture 7"/>
          <p:cNvPicPr/>
          <p:nvPr/>
        </p:nvPicPr>
        <p:blipFill>
          <a:blip r:embed="rId3"/>
          <a:srcRect l="3610" t="0" r="0" b="0"/>
          <a:stretch/>
        </p:blipFill>
        <p:spPr>
          <a:xfrm>
            <a:off x="0" y="2669760"/>
            <a:ext cx="4036680" cy="4187880"/>
          </a:xfrm>
          <a:prstGeom prst="rect">
            <a:avLst/>
          </a:prstGeom>
          <a:noFill/>
          <a:ln w="0">
            <a:noFill/>
          </a:ln>
        </p:spPr>
      </p:pic>
      <p:pic>
        <p:nvPicPr>
          <p:cNvPr id="101" name="Picture 6"/>
          <p:cNvPicPr/>
          <p:nvPr/>
        </p:nvPicPr>
        <p:blipFill>
          <a:blip r:embed="rId4"/>
          <a:srcRect l="35647" t="0" r="0" b="0"/>
          <a:stretch/>
        </p:blipFill>
        <p:spPr>
          <a:xfrm>
            <a:off x="0" y="2892240"/>
            <a:ext cx="1522080" cy="2365200"/>
          </a:xfrm>
          <a:prstGeom prst="rect">
            <a:avLst/>
          </a:prstGeom>
          <a:noFill/>
          <a:ln w="0">
            <a:noFill/>
          </a:ln>
        </p:spPr>
      </p:pic>
      <p:sp>
        <p:nvSpPr>
          <p:cNvPr id="102"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03" name="Picture 8"/>
          <p:cNvPicPr/>
          <p:nvPr/>
        </p:nvPicPr>
        <p:blipFill>
          <a:blip r:embed="rId5"/>
          <a:srcRect l="0" t="28812" r="0" b="0"/>
          <a:stretch/>
        </p:blipFill>
        <p:spPr>
          <a:xfrm>
            <a:off x="7999560" y="0"/>
            <a:ext cx="1603080" cy="1141200"/>
          </a:xfrm>
          <a:prstGeom prst="rect">
            <a:avLst/>
          </a:prstGeom>
          <a:noFill/>
          <a:ln w="0">
            <a:noFill/>
          </a:ln>
        </p:spPr>
      </p:pic>
      <p:pic>
        <p:nvPicPr>
          <p:cNvPr id="104" name="Picture 9"/>
          <p:cNvPicPr/>
          <p:nvPr/>
        </p:nvPicPr>
        <p:blipFill>
          <a:blip r:embed="rId6"/>
          <a:srcRect l="0" t="0" r="0" b="23333"/>
          <a:stretch/>
        </p:blipFill>
        <p:spPr>
          <a:xfrm>
            <a:off x="8605800" y="6095880"/>
            <a:ext cx="993240" cy="761760"/>
          </a:xfrm>
          <a:prstGeom prst="rect">
            <a:avLst/>
          </a:prstGeom>
          <a:noFill/>
          <a:ln w="0">
            <a:noFill/>
          </a:ln>
        </p:spPr>
      </p:pic>
      <p:sp>
        <p:nvSpPr>
          <p:cNvPr id="105"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06"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07" name="PlaceHolder 2"/>
          <p:cNvSpPr>
            <a:spLocks noGrp="1"/>
          </p:cNvSpPr>
          <p:nvPr>
            <p:ph type="body"/>
          </p:nvPr>
        </p:nvSpPr>
        <p:spPr>
          <a:xfrm>
            <a:off x="1103400" y="2053080"/>
            <a:ext cx="8946360" cy="4195080"/>
          </a:xfrm>
          <a:prstGeom prst="rect">
            <a:avLst/>
          </a:prstGeom>
          <a:noFill/>
          <a:ln w="0">
            <a:noFill/>
          </a:ln>
        </p:spPr>
        <p:txBody>
          <a:bodyPr lIns="91440" tIns="45720" rIns="91440" bIns="45720" anchor="t" vert="eaVert">
            <a:noAutofit/>
          </a:bodyPr>
          <a:lstStyle>
            <a:lvl1pPr algn="l" defTabSz="457200">
              <a:lnSpc>
                <a:spcPct val="100000"/>
              </a:lnSpc>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Master text styles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Second level</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Third level</a:t>
            </a:r>
            <a:endParaRPr lang="en-US" sz="16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Fourth level</a:t>
            </a:r>
            <a:endParaRPr lang="en-US" sz="14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Fifth level</a:t>
            </a:r>
            <a:endParaRPr lang="en-US" sz="1400" b="0" u="none" strike="noStrike">
              <a:solidFill>
                <a:schemeClr val="lt1"/>
              </a:solidFill>
              <a:effectLst/>
              <a:uFillTx/>
              <a:latin typeface="Century Gothic"/>
            </a:endParaRPr>
          </a:p>
        </p:txBody>
      </p:sp>
      <p:sp>
        <p:nvSpPr>
          <p:cNvPr id="108" name="PlaceHolder 3"/>
          <p:cNvSpPr>
            <a:spLocks noGrp="1"/>
          </p:cNvSpPr>
          <p:nvPr>
            <p:ph type="dt" idx="22"/>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09" name="PlaceHolder 4"/>
          <p:cNvSpPr>
            <a:spLocks noGrp="1"/>
          </p:cNvSpPr>
          <p:nvPr>
            <p:ph type="ftr" idx="23"/>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10" name="PlaceHolder 5"/>
          <p:cNvSpPr>
            <a:spLocks noGrp="1"/>
          </p:cNvSpPr>
          <p:nvPr>
            <p:ph type="sldNum" idx="24"/>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08FC587C-74BB-41B5-BC18-BCB4C7B587EA}"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blipFill rotWithShape="0">
          <a:blip r:embed="rId2"/>
          <a:stretch/>
        </a:blipFill>
      </p:bgPr>
    </p:bg>
    <p:spTree>
      <p:nvGrpSpPr>
        <p:cNvPr id="1" name=""/>
        <p:cNvGrpSpPr/>
        <p:nvPr/>
      </p:nvGrpSpPr>
      <p:grpSpPr>
        <a:xfrm>
          <a:off x="0" y="0"/>
          <a:ext cx="0" cy="0"/>
          <a:chOff x="0" y="0"/>
          <a:chExt cx="0" cy="0"/>
        </a:xfrm>
      </p:grpSpPr>
      <p:pic>
        <p:nvPicPr>
          <p:cNvPr id="111" name="Picture 7"/>
          <p:cNvPicPr/>
          <p:nvPr/>
        </p:nvPicPr>
        <p:blipFill>
          <a:blip r:embed="rId3"/>
          <a:srcRect l="3610" t="0" r="0" b="0"/>
          <a:stretch/>
        </p:blipFill>
        <p:spPr>
          <a:xfrm>
            <a:off x="0" y="2669760"/>
            <a:ext cx="4036680" cy="4187880"/>
          </a:xfrm>
          <a:prstGeom prst="rect">
            <a:avLst/>
          </a:prstGeom>
          <a:noFill/>
          <a:ln w="0">
            <a:noFill/>
          </a:ln>
        </p:spPr>
      </p:pic>
      <p:pic>
        <p:nvPicPr>
          <p:cNvPr id="112" name="Picture 6"/>
          <p:cNvPicPr/>
          <p:nvPr/>
        </p:nvPicPr>
        <p:blipFill>
          <a:blip r:embed="rId4"/>
          <a:srcRect l="35647" t="0" r="0" b="0"/>
          <a:stretch/>
        </p:blipFill>
        <p:spPr>
          <a:xfrm>
            <a:off x="0" y="2892240"/>
            <a:ext cx="1522080" cy="2365200"/>
          </a:xfrm>
          <a:prstGeom prst="rect">
            <a:avLst/>
          </a:prstGeom>
          <a:noFill/>
          <a:ln w="0">
            <a:noFill/>
          </a:ln>
        </p:spPr>
      </p:pic>
      <p:sp>
        <p:nvSpPr>
          <p:cNvPr id="113"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14" name="Picture 8"/>
          <p:cNvPicPr/>
          <p:nvPr/>
        </p:nvPicPr>
        <p:blipFill>
          <a:blip r:embed="rId5"/>
          <a:srcRect l="0" t="28812" r="0" b="0"/>
          <a:stretch/>
        </p:blipFill>
        <p:spPr>
          <a:xfrm>
            <a:off x="7999560" y="0"/>
            <a:ext cx="1603080" cy="1141200"/>
          </a:xfrm>
          <a:prstGeom prst="rect">
            <a:avLst/>
          </a:prstGeom>
          <a:noFill/>
          <a:ln w="0">
            <a:noFill/>
          </a:ln>
        </p:spPr>
      </p:pic>
      <p:pic>
        <p:nvPicPr>
          <p:cNvPr id="115" name="Picture 9"/>
          <p:cNvPicPr/>
          <p:nvPr/>
        </p:nvPicPr>
        <p:blipFill>
          <a:blip r:embed="rId6"/>
          <a:srcRect l="0" t="0" r="0" b="23333"/>
          <a:stretch/>
        </p:blipFill>
        <p:spPr>
          <a:xfrm>
            <a:off x="8605800" y="6095880"/>
            <a:ext cx="993240" cy="761760"/>
          </a:xfrm>
          <a:prstGeom prst="rect">
            <a:avLst/>
          </a:prstGeom>
          <a:noFill/>
          <a:ln w="0">
            <a:noFill/>
          </a:ln>
        </p:spPr>
      </p:pic>
      <p:sp>
        <p:nvSpPr>
          <p:cNvPr id="116"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17" name="PlaceHolder 1"/>
          <p:cNvSpPr>
            <a:spLocks noGrp="1"/>
          </p:cNvSpPr>
          <p:nvPr>
            <p:ph type="title"/>
          </p:nvPr>
        </p:nvSpPr>
        <p:spPr>
          <a:xfrm>
            <a:off x="8304120" y="430200"/>
            <a:ext cx="1752120" cy="5825880"/>
          </a:xfrm>
          <a:prstGeom prst="rect">
            <a:avLst/>
          </a:prstGeom>
          <a:noFill/>
          <a:ln w="0">
            <a:noFill/>
          </a:ln>
        </p:spPr>
        <p:txBody>
          <a:bodyPr lIns="91440" tIns="45720" rIns="91440" bIns="45720" anchor="b" vert="eaVe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18" name="PlaceHolder 2"/>
          <p:cNvSpPr>
            <a:spLocks noGrp="1"/>
          </p:cNvSpPr>
          <p:nvPr>
            <p:ph type="body"/>
          </p:nvPr>
        </p:nvSpPr>
        <p:spPr>
          <a:xfrm>
            <a:off x="652320" y="887400"/>
            <a:ext cx="7422840" cy="5368680"/>
          </a:xfrm>
          <a:prstGeom prst="rect">
            <a:avLst/>
          </a:prstGeom>
          <a:noFill/>
          <a:ln w="0">
            <a:noFill/>
          </a:ln>
        </p:spPr>
        <p:txBody>
          <a:bodyPr lIns="91440" tIns="45720" rIns="91440" bIns="45720" anchor="t" vert="eaVert">
            <a:noAutofit/>
          </a:bodyPr>
          <a:lstStyle>
            <a:lvl1pPr algn="l" defTabSz="457200">
              <a:lnSpc>
                <a:spcPct val="100000"/>
              </a:lnSpc>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Master text styles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Second level</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Third level</a:t>
            </a:r>
            <a:endParaRPr lang="en-US" sz="16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Fourth level</a:t>
            </a:r>
            <a:endParaRPr lang="en-US" sz="14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Fifth level</a:t>
            </a:r>
            <a:endParaRPr lang="en-US" sz="1400" b="0" u="none" strike="noStrike">
              <a:solidFill>
                <a:schemeClr val="lt1"/>
              </a:solidFill>
              <a:effectLst/>
              <a:uFillTx/>
              <a:latin typeface="Century Gothic"/>
            </a:endParaRPr>
          </a:p>
        </p:txBody>
      </p:sp>
      <p:sp>
        <p:nvSpPr>
          <p:cNvPr id="119" name="PlaceHolder 3"/>
          <p:cNvSpPr>
            <a:spLocks noGrp="1"/>
          </p:cNvSpPr>
          <p:nvPr>
            <p:ph type="dt" idx="25"/>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20" name="PlaceHolder 4"/>
          <p:cNvSpPr>
            <a:spLocks noGrp="1"/>
          </p:cNvSpPr>
          <p:nvPr>
            <p:ph type="ftr" idx="26"/>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21" name="PlaceHolder 5"/>
          <p:cNvSpPr>
            <a:spLocks noGrp="1"/>
          </p:cNvSpPr>
          <p:nvPr>
            <p:ph type="sldNum" idx="27"/>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F7C95D1F-B82B-4ABD-B55D-12D660C98B19}"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blipFill rotWithShape="0">
          <a:blip r:embed="rId2"/>
          <a:stretch/>
        </a:blipFill>
      </p:bgPr>
    </p:bg>
    <p:spTree>
      <p:nvGrpSpPr>
        <p:cNvPr id="1" name=""/>
        <p:cNvGrpSpPr/>
        <p:nvPr/>
      </p:nvGrpSpPr>
      <p:grpSpPr>
        <a:xfrm>
          <a:off x="0" y="0"/>
          <a:ext cx="0" cy="0"/>
          <a:chOff x="0" y="0"/>
          <a:chExt cx="0" cy="0"/>
        </a:xfrm>
      </p:grpSpPr>
      <p:pic>
        <p:nvPicPr>
          <p:cNvPr id="122" name="Picture 7"/>
          <p:cNvPicPr/>
          <p:nvPr/>
        </p:nvPicPr>
        <p:blipFill>
          <a:blip r:embed="rId3"/>
          <a:srcRect l="3610" t="0" r="0" b="0"/>
          <a:stretch/>
        </p:blipFill>
        <p:spPr>
          <a:xfrm>
            <a:off x="0" y="2669760"/>
            <a:ext cx="4036680" cy="4187880"/>
          </a:xfrm>
          <a:prstGeom prst="rect">
            <a:avLst/>
          </a:prstGeom>
          <a:noFill/>
          <a:ln w="0">
            <a:noFill/>
          </a:ln>
        </p:spPr>
      </p:pic>
      <p:pic>
        <p:nvPicPr>
          <p:cNvPr id="123" name="Picture 6"/>
          <p:cNvPicPr/>
          <p:nvPr/>
        </p:nvPicPr>
        <p:blipFill>
          <a:blip r:embed="rId4"/>
          <a:srcRect l="35647" t="0" r="0" b="0"/>
          <a:stretch/>
        </p:blipFill>
        <p:spPr>
          <a:xfrm>
            <a:off x="0" y="2892240"/>
            <a:ext cx="1522080" cy="2365200"/>
          </a:xfrm>
          <a:prstGeom prst="rect">
            <a:avLst/>
          </a:prstGeom>
          <a:noFill/>
          <a:ln w="0">
            <a:noFill/>
          </a:ln>
        </p:spPr>
      </p:pic>
      <p:sp>
        <p:nvSpPr>
          <p:cNvPr id="124"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25" name="Picture 8"/>
          <p:cNvPicPr/>
          <p:nvPr/>
        </p:nvPicPr>
        <p:blipFill>
          <a:blip r:embed="rId5"/>
          <a:srcRect l="0" t="28812" r="0" b="0"/>
          <a:stretch/>
        </p:blipFill>
        <p:spPr>
          <a:xfrm>
            <a:off x="7999560" y="0"/>
            <a:ext cx="1603080" cy="1141200"/>
          </a:xfrm>
          <a:prstGeom prst="rect">
            <a:avLst/>
          </a:prstGeom>
          <a:noFill/>
          <a:ln w="0">
            <a:noFill/>
          </a:ln>
        </p:spPr>
      </p:pic>
      <p:pic>
        <p:nvPicPr>
          <p:cNvPr id="126" name="Picture 9"/>
          <p:cNvPicPr/>
          <p:nvPr/>
        </p:nvPicPr>
        <p:blipFill>
          <a:blip r:embed="rId6"/>
          <a:srcRect l="0" t="0" r="0" b="23333"/>
          <a:stretch/>
        </p:blipFill>
        <p:spPr>
          <a:xfrm>
            <a:off x="8605800" y="6095880"/>
            <a:ext cx="993240" cy="761760"/>
          </a:xfrm>
          <a:prstGeom prst="rect">
            <a:avLst/>
          </a:prstGeom>
          <a:noFill/>
          <a:ln w="0">
            <a:noFill/>
          </a:ln>
        </p:spPr>
      </p:pic>
      <p:sp>
        <p:nvSpPr>
          <p:cNvPr id="127"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28"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29" name="PlaceHolder 2"/>
          <p:cNvSpPr>
            <a:spLocks noGrp="1"/>
          </p:cNvSpPr>
          <p:nvPr>
            <p:ph type="body"/>
          </p:nvPr>
        </p:nvSpPr>
        <p:spPr>
          <a:xfrm>
            <a:off x="1103400" y="2053080"/>
            <a:ext cx="8946360" cy="4195080"/>
          </a:xfrm>
          <a:prstGeom prst="rect">
            <a:avLst/>
          </a:prstGeom>
          <a:noFill/>
          <a:ln w="0">
            <a:noFill/>
          </a:ln>
        </p:spPr>
        <p:txBody>
          <a:bodyPr lIns="91440" tIns="45720" rIns="91440" bIns="45720" anchor="t">
            <a:noAutofit/>
          </a:bodyPr>
          <a:lstStyle>
            <a:lvl1pPr algn="l" defTabSz="457200">
              <a:lnSpc>
                <a:spcPct val="100000"/>
              </a:lnSpc>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Master text styles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Second level</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Third level</a:t>
            </a:r>
            <a:endParaRPr lang="en-US" sz="16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Fourth level</a:t>
            </a:r>
            <a:endParaRPr lang="en-US" sz="14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Fifth level</a:t>
            </a:r>
            <a:endParaRPr lang="en-US" sz="1400" b="0" u="none" strike="noStrike">
              <a:solidFill>
                <a:schemeClr val="lt1"/>
              </a:solidFill>
              <a:effectLst/>
              <a:uFillTx/>
              <a:latin typeface="Century Gothic"/>
            </a:endParaRPr>
          </a:p>
        </p:txBody>
      </p:sp>
      <p:sp>
        <p:nvSpPr>
          <p:cNvPr id="130" name="PlaceHolder 3"/>
          <p:cNvSpPr>
            <a:spLocks noGrp="1"/>
          </p:cNvSpPr>
          <p:nvPr>
            <p:ph type="dt" idx="28"/>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31" name="PlaceHolder 4"/>
          <p:cNvSpPr>
            <a:spLocks noGrp="1"/>
          </p:cNvSpPr>
          <p:nvPr>
            <p:ph type="ftr" idx="29"/>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32" name="PlaceHolder 5"/>
          <p:cNvSpPr>
            <a:spLocks noGrp="1"/>
          </p:cNvSpPr>
          <p:nvPr>
            <p:ph type="sldNum" idx="30"/>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4FB1F5D8-C350-4831-A084-54930D6F0533}"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blipFill rotWithShape="0">
          <a:blip r:embed="rId2"/>
          <a:stretch/>
        </a:blipFill>
      </p:bgPr>
    </p:bg>
    <p:spTree>
      <p:nvGrpSpPr>
        <p:cNvPr id="1" name=""/>
        <p:cNvGrpSpPr/>
        <p:nvPr/>
      </p:nvGrpSpPr>
      <p:grpSpPr>
        <a:xfrm>
          <a:off x="0" y="0"/>
          <a:ext cx="0" cy="0"/>
          <a:chOff x="0" y="0"/>
          <a:chExt cx="0" cy="0"/>
        </a:xfrm>
      </p:grpSpPr>
      <p:pic>
        <p:nvPicPr>
          <p:cNvPr id="133" name="Picture 7"/>
          <p:cNvPicPr/>
          <p:nvPr/>
        </p:nvPicPr>
        <p:blipFill>
          <a:blip r:embed="rId3"/>
          <a:srcRect l="3610" t="0" r="0" b="0"/>
          <a:stretch/>
        </p:blipFill>
        <p:spPr>
          <a:xfrm>
            <a:off x="0" y="2669760"/>
            <a:ext cx="4036680" cy="4187880"/>
          </a:xfrm>
          <a:prstGeom prst="rect">
            <a:avLst/>
          </a:prstGeom>
          <a:noFill/>
          <a:ln w="0">
            <a:noFill/>
          </a:ln>
        </p:spPr>
      </p:pic>
      <p:pic>
        <p:nvPicPr>
          <p:cNvPr id="134" name="Picture 6"/>
          <p:cNvPicPr/>
          <p:nvPr/>
        </p:nvPicPr>
        <p:blipFill>
          <a:blip r:embed="rId4"/>
          <a:srcRect l="35647" t="0" r="0" b="0"/>
          <a:stretch/>
        </p:blipFill>
        <p:spPr>
          <a:xfrm>
            <a:off x="0" y="2892240"/>
            <a:ext cx="1522080" cy="2365200"/>
          </a:xfrm>
          <a:prstGeom prst="rect">
            <a:avLst/>
          </a:prstGeom>
          <a:noFill/>
          <a:ln w="0">
            <a:noFill/>
          </a:ln>
        </p:spPr>
      </p:pic>
      <p:sp>
        <p:nvSpPr>
          <p:cNvPr id="135"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36" name="Picture 8"/>
          <p:cNvPicPr/>
          <p:nvPr/>
        </p:nvPicPr>
        <p:blipFill>
          <a:blip r:embed="rId5"/>
          <a:srcRect l="0" t="28812" r="0" b="0"/>
          <a:stretch/>
        </p:blipFill>
        <p:spPr>
          <a:xfrm>
            <a:off x="7999560" y="0"/>
            <a:ext cx="1603080" cy="1141200"/>
          </a:xfrm>
          <a:prstGeom prst="rect">
            <a:avLst/>
          </a:prstGeom>
          <a:noFill/>
          <a:ln w="0">
            <a:noFill/>
          </a:ln>
        </p:spPr>
      </p:pic>
      <p:pic>
        <p:nvPicPr>
          <p:cNvPr id="137" name="Picture 9"/>
          <p:cNvPicPr/>
          <p:nvPr/>
        </p:nvPicPr>
        <p:blipFill>
          <a:blip r:embed="rId6"/>
          <a:srcRect l="0" t="0" r="0" b="23333"/>
          <a:stretch/>
        </p:blipFill>
        <p:spPr>
          <a:xfrm>
            <a:off x="8605800" y="6095880"/>
            <a:ext cx="993240" cy="761760"/>
          </a:xfrm>
          <a:prstGeom prst="rect">
            <a:avLst/>
          </a:prstGeom>
          <a:noFill/>
          <a:ln w="0">
            <a:noFill/>
          </a:ln>
        </p:spPr>
      </p:pic>
      <p:sp>
        <p:nvSpPr>
          <p:cNvPr id="138"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39" name="PlaceHolder 1"/>
          <p:cNvSpPr>
            <a:spLocks noGrp="1"/>
          </p:cNvSpPr>
          <p:nvPr>
            <p:ph type="title"/>
          </p:nvPr>
        </p:nvSpPr>
        <p:spPr>
          <a:xfrm>
            <a:off x="1154880" y="2861640"/>
            <a:ext cx="8825400" cy="1915200"/>
          </a:xfrm>
          <a:prstGeom prst="rect">
            <a:avLst/>
          </a:prstGeom>
          <a:noFill/>
          <a:ln w="0">
            <a:noFill/>
          </a:ln>
        </p:spPr>
        <p:txBody>
          <a:bodyPr lIns="91440" tIns="45720" rIns="91440" bIns="45720" anchor="b">
            <a:noAutofit/>
          </a:bodyPr>
          <a:lstStyle>
            <a:lvl1pPr indent="0" algn="l" defTabSz="457200">
              <a:lnSpc>
                <a:spcPct val="100000"/>
              </a:lnSpc>
              <a:buNone/>
              <a:defRPr lang="en-US" sz="4000" b="0" u="none" strike="noStrike">
                <a:solidFill>
                  <a:schemeClr val="lt2"/>
                </a:solidFill>
                <a:effectLst/>
                <a:uFillTx/>
                <a:latin typeface="Century Gothic"/>
              </a:defRPr>
            </a:lvl1pPr>
          </a:lstStyle>
          <a:p>
            <a:pPr indent="0" algn="l" defTabSz="457200">
              <a:lnSpc>
                <a:spcPct val="100000"/>
              </a:lnSpc>
              <a:buNone/>
            </a:pPr>
            <a:r>
              <a:rPr lang="en-US" sz="4000" b="0" u="none" strike="noStrike">
                <a:solidFill>
                  <a:schemeClr val="lt2"/>
                </a:solidFill>
                <a:effectLst/>
                <a:uFillTx/>
                <a:latin typeface="Century Gothic"/>
              </a:rPr>
              <a:t>Click to edit Master title style</a:t>
            </a:r>
            <a:endParaRPr lang="en-US" sz="4000" b="0" u="none" strike="noStrike">
              <a:solidFill>
                <a:schemeClr val="lt2"/>
              </a:solidFill>
              <a:effectLst/>
              <a:uFillTx/>
              <a:latin typeface="Century Gothic"/>
            </a:endParaRPr>
          </a:p>
        </p:txBody>
      </p:sp>
      <p:sp>
        <p:nvSpPr>
          <p:cNvPr id="140" name="PlaceHolder 2"/>
          <p:cNvSpPr>
            <a:spLocks noGrp="1"/>
          </p:cNvSpPr>
          <p:nvPr>
            <p:ph type="body"/>
          </p:nvPr>
        </p:nvSpPr>
        <p:spPr>
          <a:xfrm>
            <a:off x="1154880" y="4777560"/>
            <a:ext cx="8825400" cy="860040"/>
          </a:xfrm>
          <a:prstGeom prst="rect">
            <a:avLst/>
          </a:prstGeom>
          <a:noFill/>
          <a:ln w="0">
            <a:noFill/>
          </a:ln>
        </p:spPr>
        <p:txBody>
          <a:bodyPr lIns="91440" tIns="45720" rIns="91440" bIns="45720" anchor="t">
            <a:noAutofit/>
          </a:bodyPr>
          <a:lstStyle>
            <a:lvl1pPr indent="0" algn="l" defTabSz="457200">
              <a:lnSpc>
                <a:spcPct val="100000"/>
              </a:lnSpc>
              <a:spcBef>
                <a:spcPts val="1001"/>
              </a:spcBef>
              <a:buNone/>
              <a:tabLst>
                <a:tab pos="0" algn="l"/>
              </a:tabLst>
              <a:defRPr lang="en-US" sz="2000" b="0" u="none" strike="noStrike" cap="all">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000" b="0" u="none" strike="noStrike" cap="all">
                <a:solidFill>
                  <a:schemeClr val="dk2">
                    <a:lumMod val="40000"/>
                    <a:lumOff val="60000"/>
                  </a:schemeClr>
                </a:solidFill>
                <a:effectLst/>
                <a:uFillTx/>
                <a:latin typeface="Century Gothic"/>
              </a:rPr>
              <a:t>Click to edit Master text styles</a:t>
            </a:r>
            <a:endParaRPr lang="en-US" sz="2000" b="0" u="none" strike="noStrike" cap="all">
              <a:solidFill>
                <a:schemeClr val="dk2">
                  <a:lumMod val="40000"/>
                  <a:lumOff val="60000"/>
                </a:schemeClr>
              </a:solidFill>
              <a:effectLst/>
              <a:uFillTx/>
              <a:latin typeface="Century Gothic"/>
            </a:endParaRPr>
          </a:p>
        </p:txBody>
      </p:sp>
      <p:sp>
        <p:nvSpPr>
          <p:cNvPr id="141" name="PlaceHolder 3"/>
          <p:cNvSpPr>
            <a:spLocks noGrp="1"/>
          </p:cNvSpPr>
          <p:nvPr>
            <p:ph type="dt" idx="31"/>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42" name="PlaceHolder 4"/>
          <p:cNvSpPr>
            <a:spLocks noGrp="1"/>
          </p:cNvSpPr>
          <p:nvPr>
            <p:ph type="ftr" idx="32"/>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43" name="PlaceHolder 5"/>
          <p:cNvSpPr>
            <a:spLocks noGrp="1"/>
          </p:cNvSpPr>
          <p:nvPr>
            <p:ph type="sldNum" idx="33"/>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41B234E6-A42F-44E2-B103-9C17A32302A0}"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blipFill rotWithShape="0">
          <a:blip r:embed="rId2"/>
          <a:stretch/>
        </a:blipFill>
      </p:bgPr>
    </p:bg>
    <p:spTree>
      <p:nvGrpSpPr>
        <p:cNvPr id="1" name=""/>
        <p:cNvGrpSpPr/>
        <p:nvPr/>
      </p:nvGrpSpPr>
      <p:grpSpPr>
        <a:xfrm>
          <a:off x="0" y="0"/>
          <a:ext cx="0" cy="0"/>
          <a:chOff x="0" y="0"/>
          <a:chExt cx="0" cy="0"/>
        </a:xfrm>
      </p:grpSpPr>
      <p:pic>
        <p:nvPicPr>
          <p:cNvPr id="144" name="Picture 7"/>
          <p:cNvPicPr/>
          <p:nvPr/>
        </p:nvPicPr>
        <p:blipFill>
          <a:blip r:embed="rId3"/>
          <a:srcRect l="3610" t="0" r="0" b="0"/>
          <a:stretch/>
        </p:blipFill>
        <p:spPr>
          <a:xfrm>
            <a:off x="0" y="2669760"/>
            <a:ext cx="4036680" cy="4187880"/>
          </a:xfrm>
          <a:prstGeom prst="rect">
            <a:avLst/>
          </a:prstGeom>
          <a:noFill/>
          <a:ln w="0">
            <a:noFill/>
          </a:ln>
        </p:spPr>
      </p:pic>
      <p:pic>
        <p:nvPicPr>
          <p:cNvPr id="145" name="Picture 6"/>
          <p:cNvPicPr/>
          <p:nvPr/>
        </p:nvPicPr>
        <p:blipFill>
          <a:blip r:embed="rId4"/>
          <a:srcRect l="35647" t="0" r="0" b="0"/>
          <a:stretch/>
        </p:blipFill>
        <p:spPr>
          <a:xfrm>
            <a:off x="0" y="2892240"/>
            <a:ext cx="1522080" cy="2365200"/>
          </a:xfrm>
          <a:prstGeom prst="rect">
            <a:avLst/>
          </a:prstGeom>
          <a:noFill/>
          <a:ln w="0">
            <a:noFill/>
          </a:ln>
        </p:spPr>
      </p:pic>
      <p:sp>
        <p:nvSpPr>
          <p:cNvPr id="146"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47" name="Picture 8"/>
          <p:cNvPicPr/>
          <p:nvPr/>
        </p:nvPicPr>
        <p:blipFill>
          <a:blip r:embed="rId5"/>
          <a:srcRect l="0" t="28812" r="0" b="0"/>
          <a:stretch/>
        </p:blipFill>
        <p:spPr>
          <a:xfrm>
            <a:off x="7999560" y="0"/>
            <a:ext cx="1603080" cy="1141200"/>
          </a:xfrm>
          <a:prstGeom prst="rect">
            <a:avLst/>
          </a:prstGeom>
          <a:noFill/>
          <a:ln w="0">
            <a:noFill/>
          </a:ln>
        </p:spPr>
      </p:pic>
      <p:pic>
        <p:nvPicPr>
          <p:cNvPr id="148" name="Picture 9"/>
          <p:cNvPicPr/>
          <p:nvPr/>
        </p:nvPicPr>
        <p:blipFill>
          <a:blip r:embed="rId6"/>
          <a:srcRect l="0" t="0" r="0" b="23333"/>
          <a:stretch/>
        </p:blipFill>
        <p:spPr>
          <a:xfrm>
            <a:off x="8605800" y="6095880"/>
            <a:ext cx="993240" cy="761760"/>
          </a:xfrm>
          <a:prstGeom prst="rect">
            <a:avLst/>
          </a:prstGeom>
          <a:noFill/>
          <a:ln w="0">
            <a:noFill/>
          </a:ln>
        </p:spPr>
      </p:pic>
      <p:sp>
        <p:nvSpPr>
          <p:cNvPr id="149"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50"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51" name="PlaceHolder 2"/>
          <p:cNvSpPr>
            <a:spLocks noGrp="1"/>
          </p:cNvSpPr>
          <p:nvPr>
            <p:ph type="body"/>
          </p:nvPr>
        </p:nvSpPr>
        <p:spPr>
          <a:xfrm>
            <a:off x="1103400" y="2060640"/>
            <a:ext cx="4395960" cy="4195440"/>
          </a:xfrm>
          <a:prstGeom prst="rect">
            <a:avLst/>
          </a:prstGeom>
          <a:noFill/>
          <a:ln w="0">
            <a:noFill/>
          </a:ln>
        </p:spPr>
        <p:txBody>
          <a:bodyPr lIns="91440" tIns="45720" rIns="91440" bIns="45720" anchor="t">
            <a:normAutofit/>
          </a:bodyPr>
          <a:lstStyle>
            <a:lvl1pPr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2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2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Second level</a:t>
            </a:r>
            <a:endParaRPr lang="en-US" sz="16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Third level</a:t>
            </a:r>
            <a:endParaRPr lang="en-US" sz="14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200" b="0" u="none" strike="noStrike">
                <a:solidFill>
                  <a:schemeClr val="lt1"/>
                </a:solidFill>
                <a:effectLst/>
                <a:uFillTx/>
                <a:latin typeface="Century Gothic"/>
              </a:rPr>
              <a:t>Fourth level</a:t>
            </a:r>
            <a:endParaRPr lang="en-US" sz="12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200" b="0" u="none" strike="noStrike">
                <a:solidFill>
                  <a:schemeClr val="lt1"/>
                </a:solidFill>
                <a:effectLst/>
                <a:uFillTx/>
                <a:latin typeface="Century Gothic"/>
              </a:rPr>
              <a:t>Fifth level</a:t>
            </a:r>
            <a:endParaRPr lang="en-US" sz="1200" b="0" u="none" strike="noStrike">
              <a:solidFill>
                <a:schemeClr val="lt1"/>
              </a:solidFill>
              <a:effectLst/>
              <a:uFillTx/>
              <a:latin typeface="Century Gothic"/>
            </a:endParaRPr>
          </a:p>
        </p:txBody>
      </p:sp>
      <p:sp>
        <p:nvSpPr>
          <p:cNvPr id="152" name="PlaceHolder 3"/>
          <p:cNvSpPr>
            <a:spLocks noGrp="1"/>
          </p:cNvSpPr>
          <p:nvPr>
            <p:ph type="body"/>
          </p:nvPr>
        </p:nvSpPr>
        <p:spPr>
          <a:xfrm>
            <a:off x="5654520" y="2055960"/>
            <a:ext cx="4395960" cy="4199760"/>
          </a:xfrm>
          <a:prstGeom prst="rect">
            <a:avLst/>
          </a:prstGeom>
          <a:noFill/>
          <a:ln w="0">
            <a:noFill/>
          </a:ln>
        </p:spPr>
        <p:txBody>
          <a:bodyPr lIns="91440" tIns="45720" rIns="91440" bIns="45720" anchor="t">
            <a:normAutofit/>
          </a:bodyPr>
          <a:lstStyle>
            <a:lvl1pPr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2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2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Second level</a:t>
            </a:r>
            <a:endParaRPr lang="en-US" sz="16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Third level</a:t>
            </a:r>
            <a:endParaRPr lang="en-US" sz="14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200" b="0" u="none" strike="noStrike">
                <a:solidFill>
                  <a:schemeClr val="lt1"/>
                </a:solidFill>
                <a:effectLst/>
                <a:uFillTx/>
                <a:latin typeface="Century Gothic"/>
              </a:rPr>
              <a:t>Fourth level</a:t>
            </a:r>
            <a:endParaRPr lang="en-US" sz="12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200" b="0" u="none" strike="noStrike">
                <a:solidFill>
                  <a:schemeClr val="lt1"/>
                </a:solidFill>
                <a:effectLst/>
                <a:uFillTx/>
                <a:latin typeface="Century Gothic"/>
              </a:rPr>
              <a:t>Fifth level</a:t>
            </a:r>
            <a:endParaRPr lang="en-US" sz="1200" b="0" u="none" strike="noStrike">
              <a:solidFill>
                <a:schemeClr val="lt1"/>
              </a:solidFill>
              <a:effectLst/>
              <a:uFillTx/>
              <a:latin typeface="Century Gothic"/>
            </a:endParaRPr>
          </a:p>
        </p:txBody>
      </p:sp>
      <p:sp>
        <p:nvSpPr>
          <p:cNvPr id="153" name="PlaceHolder 4"/>
          <p:cNvSpPr>
            <a:spLocks noGrp="1"/>
          </p:cNvSpPr>
          <p:nvPr>
            <p:ph type="dt" idx="34"/>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54" name="PlaceHolder 5"/>
          <p:cNvSpPr>
            <a:spLocks noGrp="1"/>
          </p:cNvSpPr>
          <p:nvPr>
            <p:ph type="ftr" idx="35"/>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55" name="PlaceHolder 6"/>
          <p:cNvSpPr>
            <a:spLocks noGrp="1"/>
          </p:cNvSpPr>
          <p:nvPr>
            <p:ph type="sldNum" idx="36"/>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E16DD9A8-CF4A-4B8A-8C31-BD7410E5DDAF}"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blipFill rotWithShape="0">
          <a:blip r:embed="rId2"/>
          <a:stretch/>
        </a:blipFill>
      </p:bgPr>
    </p:bg>
    <p:spTree>
      <p:nvGrpSpPr>
        <p:cNvPr id="1" name=""/>
        <p:cNvGrpSpPr/>
        <p:nvPr/>
      </p:nvGrpSpPr>
      <p:grpSpPr>
        <a:xfrm>
          <a:off x="0" y="0"/>
          <a:ext cx="0" cy="0"/>
          <a:chOff x="0" y="0"/>
          <a:chExt cx="0" cy="0"/>
        </a:xfrm>
      </p:grpSpPr>
      <p:pic>
        <p:nvPicPr>
          <p:cNvPr id="156" name="Picture 7"/>
          <p:cNvPicPr/>
          <p:nvPr/>
        </p:nvPicPr>
        <p:blipFill>
          <a:blip r:embed="rId3"/>
          <a:srcRect l="3610" t="0" r="0" b="0"/>
          <a:stretch/>
        </p:blipFill>
        <p:spPr>
          <a:xfrm>
            <a:off x="0" y="2669760"/>
            <a:ext cx="4036680" cy="4187880"/>
          </a:xfrm>
          <a:prstGeom prst="rect">
            <a:avLst/>
          </a:prstGeom>
          <a:noFill/>
          <a:ln w="0">
            <a:noFill/>
          </a:ln>
        </p:spPr>
      </p:pic>
      <p:pic>
        <p:nvPicPr>
          <p:cNvPr id="157" name="Picture 6"/>
          <p:cNvPicPr/>
          <p:nvPr/>
        </p:nvPicPr>
        <p:blipFill>
          <a:blip r:embed="rId4"/>
          <a:srcRect l="35647" t="0" r="0" b="0"/>
          <a:stretch/>
        </p:blipFill>
        <p:spPr>
          <a:xfrm>
            <a:off x="0" y="2892240"/>
            <a:ext cx="1522080" cy="2365200"/>
          </a:xfrm>
          <a:prstGeom prst="rect">
            <a:avLst/>
          </a:prstGeom>
          <a:noFill/>
          <a:ln w="0">
            <a:noFill/>
          </a:ln>
        </p:spPr>
      </p:pic>
      <p:sp>
        <p:nvSpPr>
          <p:cNvPr id="158"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59" name="Picture 8"/>
          <p:cNvPicPr/>
          <p:nvPr/>
        </p:nvPicPr>
        <p:blipFill>
          <a:blip r:embed="rId5"/>
          <a:srcRect l="0" t="28812" r="0" b="0"/>
          <a:stretch/>
        </p:blipFill>
        <p:spPr>
          <a:xfrm>
            <a:off x="7999560" y="0"/>
            <a:ext cx="1603080" cy="1141200"/>
          </a:xfrm>
          <a:prstGeom prst="rect">
            <a:avLst/>
          </a:prstGeom>
          <a:noFill/>
          <a:ln w="0">
            <a:noFill/>
          </a:ln>
        </p:spPr>
      </p:pic>
      <p:pic>
        <p:nvPicPr>
          <p:cNvPr id="160" name="Picture 9"/>
          <p:cNvPicPr/>
          <p:nvPr/>
        </p:nvPicPr>
        <p:blipFill>
          <a:blip r:embed="rId6"/>
          <a:srcRect l="0" t="0" r="0" b="23333"/>
          <a:stretch/>
        </p:blipFill>
        <p:spPr>
          <a:xfrm>
            <a:off x="8605800" y="6095880"/>
            <a:ext cx="993240" cy="761760"/>
          </a:xfrm>
          <a:prstGeom prst="rect">
            <a:avLst/>
          </a:prstGeom>
          <a:noFill/>
          <a:ln w="0">
            <a:noFill/>
          </a:ln>
        </p:spPr>
      </p:pic>
      <p:sp>
        <p:nvSpPr>
          <p:cNvPr id="161"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62"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63" name="PlaceHolder 2"/>
          <p:cNvSpPr>
            <a:spLocks noGrp="1"/>
          </p:cNvSpPr>
          <p:nvPr>
            <p:ph type="body"/>
          </p:nvPr>
        </p:nvSpPr>
        <p:spPr>
          <a:xfrm>
            <a:off x="1103400" y="1905120"/>
            <a:ext cx="439596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164" name="PlaceHolder 3"/>
          <p:cNvSpPr>
            <a:spLocks noGrp="1"/>
          </p:cNvSpPr>
          <p:nvPr>
            <p:ph type="body"/>
          </p:nvPr>
        </p:nvSpPr>
        <p:spPr>
          <a:xfrm>
            <a:off x="1103400" y="2514600"/>
            <a:ext cx="4395960" cy="3741480"/>
          </a:xfrm>
          <a:prstGeom prst="rect">
            <a:avLst/>
          </a:prstGeom>
          <a:noFill/>
          <a:ln w="0">
            <a:noFill/>
          </a:ln>
        </p:spPr>
        <p:txBody>
          <a:bodyPr lIns="91440" tIns="45720" rIns="91440" bIns="45720" anchor="t">
            <a:normAutofit/>
          </a:bodyPr>
          <a:lstStyle>
            <a:lvl1pPr algn="l" defTabSz="457200">
              <a:lnSpc>
                <a:spcPct val="100000"/>
              </a:lnSpc>
              <a:spcBef>
                <a:spcPts val="1001"/>
              </a:spcBef>
              <a:buClr>
                <a:srgbClr val="8AD0D6"/>
              </a:buClr>
              <a:buSzPct val="80000"/>
              <a:buFont typeface="Wingdings 3" charset="2"/>
              <a:buChar char=""/>
              <a:tabLst>
                <a:tab pos="0" algn="l"/>
              </a:tabLst>
              <a:defRPr lang="en-US" sz="18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tabLst>
                <a:tab pos="0" algn="l"/>
              </a:tabLst>
              <a:defRPr lang="en-US" sz="16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tabLst>
                <a:tab pos="0" algn="l"/>
              </a:tabLst>
              <a:defRPr lang="en-US" sz="14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tabLst>
                <a:tab pos="0" algn="l"/>
              </a:tabLst>
              <a:defRPr lang="en-US" sz="12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tabLst>
                <a:tab pos="0" algn="l"/>
              </a:tabLst>
              <a:defRPr lang="en-US" sz="12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tabLst>
                <a:tab pos="0" algn="l"/>
              </a:tabLst>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tabLst>
                <a:tab pos="0" algn="l"/>
              </a:tabLst>
            </a:pPr>
            <a:r>
              <a:rPr lang="en-US" sz="1600" b="0" u="none" strike="noStrike">
                <a:solidFill>
                  <a:schemeClr val="lt1"/>
                </a:solidFill>
                <a:effectLst/>
                <a:uFillTx/>
                <a:latin typeface="Century Gothic"/>
              </a:rPr>
              <a:t>Second level</a:t>
            </a:r>
            <a:endParaRPr lang="en-US" sz="16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tabLst>
                <a:tab pos="0" algn="l"/>
              </a:tabLst>
            </a:pPr>
            <a:r>
              <a:rPr lang="en-US" sz="1400" b="0" u="none" strike="noStrike">
                <a:solidFill>
                  <a:schemeClr val="lt1"/>
                </a:solidFill>
                <a:effectLst/>
                <a:uFillTx/>
                <a:latin typeface="Century Gothic"/>
              </a:rPr>
              <a:t>Third level</a:t>
            </a:r>
            <a:endParaRPr lang="en-US" sz="14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tabLst>
                <a:tab pos="0" algn="l"/>
              </a:tabLst>
            </a:pPr>
            <a:r>
              <a:rPr lang="en-US" sz="1200" b="0" u="none" strike="noStrike">
                <a:solidFill>
                  <a:schemeClr val="lt1"/>
                </a:solidFill>
                <a:effectLst/>
                <a:uFillTx/>
                <a:latin typeface="Century Gothic"/>
              </a:rPr>
              <a:t>Fourth level</a:t>
            </a:r>
            <a:endParaRPr lang="en-US" sz="12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tabLst>
                <a:tab pos="0" algn="l"/>
              </a:tabLst>
            </a:pPr>
            <a:r>
              <a:rPr lang="en-US" sz="1200" b="0" u="none" strike="noStrike">
                <a:solidFill>
                  <a:schemeClr val="lt1"/>
                </a:solidFill>
                <a:effectLst/>
                <a:uFillTx/>
                <a:latin typeface="Century Gothic"/>
              </a:rPr>
              <a:t>Fifth level</a:t>
            </a:r>
            <a:endParaRPr lang="en-US" sz="1200" b="0" u="none" strike="noStrike">
              <a:solidFill>
                <a:schemeClr val="lt1"/>
              </a:solidFill>
              <a:effectLst/>
              <a:uFillTx/>
              <a:latin typeface="Century Gothic"/>
            </a:endParaRPr>
          </a:p>
        </p:txBody>
      </p:sp>
      <p:sp>
        <p:nvSpPr>
          <p:cNvPr id="165" name="PlaceHolder 4"/>
          <p:cNvSpPr>
            <a:spLocks noGrp="1"/>
          </p:cNvSpPr>
          <p:nvPr>
            <p:ph type="body"/>
          </p:nvPr>
        </p:nvSpPr>
        <p:spPr>
          <a:xfrm>
            <a:off x="5654520" y="1905120"/>
            <a:ext cx="4395960" cy="576000"/>
          </a:xfrm>
          <a:prstGeom prst="rect">
            <a:avLst/>
          </a:prstGeom>
          <a:noFill/>
          <a:ln w="0">
            <a:noFill/>
          </a:ln>
        </p:spPr>
        <p:txBody>
          <a:bodyPr lIns="91440" tIns="45720" rIns="91440" bIns="45720" anchor="b">
            <a:noAutofit/>
          </a:bodyPr>
          <a:lstStyle>
            <a:lvl1pPr indent="0" algn="l" defTabSz="457200">
              <a:lnSpc>
                <a:spcPct val="100000"/>
              </a:lnSpc>
              <a:spcBef>
                <a:spcPts val="1001"/>
              </a:spcBef>
              <a:buNone/>
              <a:tabLst>
                <a:tab pos="0" algn="l"/>
              </a:tabLst>
              <a:defRPr lang="en-US" sz="2400" b="0" u="none" strike="noStrike">
                <a:solidFill>
                  <a:schemeClr val="dk2">
                    <a:lumMod val="40000"/>
                    <a:lumOff val="60000"/>
                  </a:schemeClr>
                </a:solidFill>
                <a:effectLst/>
                <a:uFillTx/>
                <a:latin typeface="Century Gothic"/>
              </a:defRPr>
            </a:lvl1pPr>
          </a:lstStyle>
          <a:p>
            <a:pPr indent="0" algn="l" defTabSz="457200">
              <a:lnSpc>
                <a:spcPct val="100000"/>
              </a:lnSpc>
              <a:spcBef>
                <a:spcPts val="1001"/>
              </a:spcBef>
              <a:buNone/>
              <a:tabLst>
                <a:tab pos="0" algn="l"/>
              </a:tabLst>
            </a:pPr>
            <a:r>
              <a:rPr lang="en-US" sz="2400" b="0" u="none" strike="noStrike">
                <a:solidFill>
                  <a:schemeClr val="dk2">
                    <a:lumMod val="40000"/>
                    <a:lumOff val="60000"/>
                  </a:schemeClr>
                </a:solidFill>
                <a:effectLst/>
                <a:uFillTx/>
                <a:latin typeface="Century Gothic"/>
              </a:rPr>
              <a:t>Click to edit Master text styles</a:t>
            </a:r>
            <a:endParaRPr lang="en-US" sz="2400" b="0" u="none" strike="noStrike">
              <a:solidFill>
                <a:schemeClr val="lt1"/>
              </a:solidFill>
              <a:effectLst/>
              <a:uFillTx/>
              <a:latin typeface="Century Gothic"/>
            </a:endParaRPr>
          </a:p>
        </p:txBody>
      </p:sp>
      <p:sp>
        <p:nvSpPr>
          <p:cNvPr id="166" name="PlaceHolder 5"/>
          <p:cNvSpPr>
            <a:spLocks noGrp="1"/>
          </p:cNvSpPr>
          <p:nvPr>
            <p:ph type="body"/>
          </p:nvPr>
        </p:nvSpPr>
        <p:spPr>
          <a:xfrm>
            <a:off x="5654520" y="2514600"/>
            <a:ext cx="4395960" cy="3741480"/>
          </a:xfrm>
          <a:prstGeom prst="rect">
            <a:avLst/>
          </a:prstGeom>
          <a:noFill/>
          <a:ln w="0">
            <a:noFill/>
          </a:ln>
        </p:spPr>
        <p:txBody>
          <a:bodyPr lIns="91440" tIns="45720" rIns="91440" bIns="45720" anchor="t">
            <a:normAutofit/>
          </a:bodyPr>
          <a:lstStyle>
            <a:lvl1pPr algn="l" defTabSz="457200">
              <a:lnSpc>
                <a:spcPct val="100000"/>
              </a:lnSpc>
              <a:spcBef>
                <a:spcPts val="1001"/>
              </a:spcBef>
              <a:buClr>
                <a:srgbClr val="8AD0D6"/>
              </a:buClr>
              <a:buSzPct val="80000"/>
              <a:buFont typeface="Wingdings 3" charset="2"/>
              <a:buChar char=""/>
              <a:tabLst>
                <a:tab pos="0" algn="l"/>
              </a:tabLst>
              <a:defRPr lang="en-US" sz="18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tabLst>
                <a:tab pos="0" algn="l"/>
              </a:tabLst>
              <a:defRPr lang="en-US" sz="16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tabLst>
                <a:tab pos="0" algn="l"/>
              </a:tabLst>
              <a:defRPr lang="en-US" sz="14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tabLst>
                <a:tab pos="0" algn="l"/>
              </a:tabLst>
              <a:defRPr lang="en-US" sz="12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tabLst>
                <a:tab pos="0" algn="l"/>
              </a:tabLst>
              <a:defRPr lang="en-US" sz="12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tabLst>
                <a:tab pos="0" algn="l"/>
              </a:tabLst>
            </a:pPr>
            <a:r>
              <a:rPr lang="en-US" sz="1800" b="0" u="none" strike="noStrike">
                <a:solidFill>
                  <a:schemeClr val="lt1"/>
                </a:solidFill>
                <a:effectLst/>
                <a:uFillTx/>
                <a:latin typeface="Century Gothic"/>
              </a:rPr>
              <a:t>Click to edit Master text styles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tabLst>
                <a:tab pos="0" algn="l"/>
              </a:tabLst>
            </a:pPr>
            <a:r>
              <a:rPr lang="en-US" sz="1600" b="0" u="none" strike="noStrike">
                <a:solidFill>
                  <a:schemeClr val="lt1"/>
                </a:solidFill>
                <a:effectLst/>
                <a:uFillTx/>
                <a:latin typeface="Century Gothic"/>
              </a:rPr>
              <a:t>Second level</a:t>
            </a:r>
            <a:endParaRPr lang="en-US" sz="16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tabLst>
                <a:tab pos="0" algn="l"/>
              </a:tabLst>
            </a:pPr>
            <a:r>
              <a:rPr lang="en-US" sz="1400" b="0" u="none" strike="noStrike">
                <a:solidFill>
                  <a:schemeClr val="lt1"/>
                </a:solidFill>
                <a:effectLst/>
                <a:uFillTx/>
                <a:latin typeface="Century Gothic"/>
              </a:rPr>
              <a:t>Third level</a:t>
            </a:r>
            <a:endParaRPr lang="en-US" sz="14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tabLst>
                <a:tab pos="0" algn="l"/>
              </a:tabLst>
            </a:pPr>
            <a:r>
              <a:rPr lang="en-US" sz="1200" b="0" u="none" strike="noStrike">
                <a:solidFill>
                  <a:schemeClr val="lt1"/>
                </a:solidFill>
                <a:effectLst/>
                <a:uFillTx/>
                <a:latin typeface="Century Gothic"/>
              </a:rPr>
              <a:t>Fourth level</a:t>
            </a:r>
            <a:endParaRPr lang="en-US" sz="12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tabLst>
                <a:tab pos="0" algn="l"/>
              </a:tabLst>
            </a:pPr>
            <a:r>
              <a:rPr lang="en-US" sz="1200" b="0" u="none" strike="noStrike">
                <a:solidFill>
                  <a:schemeClr val="lt1"/>
                </a:solidFill>
                <a:effectLst/>
                <a:uFillTx/>
                <a:latin typeface="Century Gothic"/>
              </a:rPr>
              <a:t>Fifth level</a:t>
            </a:r>
            <a:endParaRPr lang="en-US" sz="1200" b="0" u="none" strike="noStrike">
              <a:solidFill>
                <a:schemeClr val="lt1"/>
              </a:solidFill>
              <a:effectLst/>
              <a:uFillTx/>
              <a:latin typeface="Century Gothic"/>
            </a:endParaRPr>
          </a:p>
        </p:txBody>
      </p:sp>
      <p:sp>
        <p:nvSpPr>
          <p:cNvPr id="167" name="PlaceHolder 6"/>
          <p:cNvSpPr>
            <a:spLocks noGrp="1"/>
          </p:cNvSpPr>
          <p:nvPr>
            <p:ph type="dt" idx="37"/>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68" name="PlaceHolder 7"/>
          <p:cNvSpPr>
            <a:spLocks noGrp="1"/>
          </p:cNvSpPr>
          <p:nvPr>
            <p:ph type="ftr" idx="38"/>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69" name="PlaceHolder 8"/>
          <p:cNvSpPr>
            <a:spLocks noGrp="1"/>
          </p:cNvSpPr>
          <p:nvPr>
            <p:ph type="sldNum" idx="39"/>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85DC5CF0-AB44-4169-8CDB-BFC5B5D83788}"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blipFill rotWithShape="0">
          <a:blip r:embed="rId2"/>
          <a:stretch/>
        </a:blipFill>
      </p:bgPr>
    </p:bg>
    <p:spTree>
      <p:nvGrpSpPr>
        <p:cNvPr id="1" name=""/>
        <p:cNvGrpSpPr/>
        <p:nvPr/>
      </p:nvGrpSpPr>
      <p:grpSpPr>
        <a:xfrm>
          <a:off x="0" y="0"/>
          <a:ext cx="0" cy="0"/>
          <a:chOff x="0" y="0"/>
          <a:chExt cx="0" cy="0"/>
        </a:xfrm>
      </p:grpSpPr>
      <p:pic>
        <p:nvPicPr>
          <p:cNvPr id="170" name="Picture 7"/>
          <p:cNvPicPr/>
          <p:nvPr/>
        </p:nvPicPr>
        <p:blipFill>
          <a:blip r:embed="rId3"/>
          <a:srcRect l="3610" t="0" r="0" b="0"/>
          <a:stretch/>
        </p:blipFill>
        <p:spPr>
          <a:xfrm>
            <a:off x="0" y="2669760"/>
            <a:ext cx="4036680" cy="4187880"/>
          </a:xfrm>
          <a:prstGeom prst="rect">
            <a:avLst/>
          </a:prstGeom>
          <a:noFill/>
          <a:ln w="0">
            <a:noFill/>
          </a:ln>
        </p:spPr>
      </p:pic>
      <p:pic>
        <p:nvPicPr>
          <p:cNvPr id="171" name="Picture 6"/>
          <p:cNvPicPr/>
          <p:nvPr/>
        </p:nvPicPr>
        <p:blipFill>
          <a:blip r:embed="rId4"/>
          <a:srcRect l="35647" t="0" r="0" b="0"/>
          <a:stretch/>
        </p:blipFill>
        <p:spPr>
          <a:xfrm>
            <a:off x="0" y="2892240"/>
            <a:ext cx="1522080" cy="2365200"/>
          </a:xfrm>
          <a:prstGeom prst="rect">
            <a:avLst/>
          </a:prstGeom>
          <a:noFill/>
          <a:ln w="0">
            <a:noFill/>
          </a:ln>
        </p:spPr>
      </p:pic>
      <p:sp>
        <p:nvSpPr>
          <p:cNvPr id="172"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73" name="Picture 8"/>
          <p:cNvPicPr/>
          <p:nvPr/>
        </p:nvPicPr>
        <p:blipFill>
          <a:blip r:embed="rId5"/>
          <a:srcRect l="0" t="28812" r="0" b="0"/>
          <a:stretch/>
        </p:blipFill>
        <p:spPr>
          <a:xfrm>
            <a:off x="7999560" y="0"/>
            <a:ext cx="1603080" cy="1141200"/>
          </a:xfrm>
          <a:prstGeom prst="rect">
            <a:avLst/>
          </a:prstGeom>
          <a:noFill/>
          <a:ln w="0">
            <a:noFill/>
          </a:ln>
        </p:spPr>
      </p:pic>
      <p:pic>
        <p:nvPicPr>
          <p:cNvPr id="174" name="Picture 9"/>
          <p:cNvPicPr/>
          <p:nvPr/>
        </p:nvPicPr>
        <p:blipFill>
          <a:blip r:embed="rId6"/>
          <a:srcRect l="0" t="0" r="0" b="23333"/>
          <a:stretch/>
        </p:blipFill>
        <p:spPr>
          <a:xfrm>
            <a:off x="8605800" y="6095880"/>
            <a:ext cx="993240" cy="761760"/>
          </a:xfrm>
          <a:prstGeom prst="rect">
            <a:avLst/>
          </a:prstGeom>
          <a:noFill/>
          <a:ln w="0">
            <a:noFill/>
          </a:ln>
        </p:spPr>
      </p:pic>
      <p:sp>
        <p:nvSpPr>
          <p:cNvPr id="175"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76"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lstStyle>
            <a:lvl1pPr indent="0" algn="l" defTabSz="457200">
              <a:lnSpc>
                <a:spcPct val="100000"/>
              </a:lnSpc>
              <a:buNone/>
              <a:defRPr lang="en-US" sz="4200" b="0" u="none" strike="noStrike">
                <a:solidFill>
                  <a:schemeClr val="lt2"/>
                </a:solidFill>
                <a:effectLst/>
                <a:uFillTx/>
                <a:latin typeface="Century Gothic"/>
              </a:defRPr>
            </a:lvl1pPr>
          </a:lstStyle>
          <a:p>
            <a:pPr indent="0" algn="l" defTabSz="457200">
              <a:lnSpc>
                <a:spcPct val="100000"/>
              </a:lnSpc>
              <a:buNone/>
            </a:pPr>
            <a:r>
              <a:rPr lang="en-US" sz="4200" b="0" u="none" strike="noStrike">
                <a:solidFill>
                  <a:schemeClr val="lt2"/>
                </a:solidFill>
                <a:effectLst/>
                <a:uFillTx/>
                <a:latin typeface="Century Gothic"/>
              </a:rPr>
              <a:t>Click to edit Master title style</a:t>
            </a:r>
            <a:endParaRPr lang="en-US" sz="4200" b="0" u="none" strike="noStrike">
              <a:solidFill>
                <a:schemeClr val="lt2"/>
              </a:solidFill>
              <a:effectLst/>
              <a:uFillTx/>
              <a:latin typeface="Century Gothic"/>
            </a:endParaRPr>
          </a:p>
        </p:txBody>
      </p:sp>
      <p:sp>
        <p:nvSpPr>
          <p:cNvPr id="177" name="PlaceHolder 2"/>
          <p:cNvSpPr>
            <a:spLocks noGrp="1"/>
          </p:cNvSpPr>
          <p:nvPr>
            <p:ph type="dt" idx="40"/>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78" name="PlaceHolder 3"/>
          <p:cNvSpPr>
            <a:spLocks noGrp="1"/>
          </p:cNvSpPr>
          <p:nvPr>
            <p:ph type="ftr" idx="41"/>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79" name="PlaceHolder 4"/>
          <p:cNvSpPr>
            <a:spLocks noGrp="1"/>
          </p:cNvSpPr>
          <p:nvPr>
            <p:ph type="sldNum" idx="42"/>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C4C8057D-7E2B-4911-B5B7-0558227BAE90}"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blipFill rotWithShape="0">
          <a:blip r:embed="rId2"/>
          <a:stretch/>
        </a:blipFill>
      </p:bgPr>
    </p:bg>
    <p:spTree>
      <p:nvGrpSpPr>
        <p:cNvPr id="1" name=""/>
        <p:cNvGrpSpPr/>
        <p:nvPr/>
      </p:nvGrpSpPr>
      <p:grpSpPr>
        <a:xfrm>
          <a:off x="0" y="0"/>
          <a:ext cx="0" cy="0"/>
          <a:chOff x="0" y="0"/>
          <a:chExt cx="0" cy="0"/>
        </a:xfrm>
      </p:grpSpPr>
      <p:pic>
        <p:nvPicPr>
          <p:cNvPr id="180" name="Picture 7"/>
          <p:cNvPicPr/>
          <p:nvPr/>
        </p:nvPicPr>
        <p:blipFill>
          <a:blip r:embed="rId3"/>
          <a:srcRect l="3610" t="0" r="0" b="0"/>
          <a:stretch/>
        </p:blipFill>
        <p:spPr>
          <a:xfrm>
            <a:off x="0" y="2669760"/>
            <a:ext cx="4036680" cy="4187880"/>
          </a:xfrm>
          <a:prstGeom prst="rect">
            <a:avLst/>
          </a:prstGeom>
          <a:noFill/>
          <a:ln w="0">
            <a:noFill/>
          </a:ln>
        </p:spPr>
      </p:pic>
      <p:pic>
        <p:nvPicPr>
          <p:cNvPr id="181" name="Picture 6"/>
          <p:cNvPicPr/>
          <p:nvPr/>
        </p:nvPicPr>
        <p:blipFill>
          <a:blip r:embed="rId4"/>
          <a:srcRect l="35647" t="0" r="0" b="0"/>
          <a:stretch/>
        </p:blipFill>
        <p:spPr>
          <a:xfrm>
            <a:off x="0" y="2892240"/>
            <a:ext cx="1522080" cy="2365200"/>
          </a:xfrm>
          <a:prstGeom prst="rect">
            <a:avLst/>
          </a:prstGeom>
          <a:noFill/>
          <a:ln w="0">
            <a:noFill/>
          </a:ln>
        </p:spPr>
      </p:pic>
      <p:sp>
        <p:nvSpPr>
          <p:cNvPr id="182"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83" name="Picture 8"/>
          <p:cNvPicPr/>
          <p:nvPr/>
        </p:nvPicPr>
        <p:blipFill>
          <a:blip r:embed="rId5"/>
          <a:srcRect l="0" t="28812" r="0" b="0"/>
          <a:stretch/>
        </p:blipFill>
        <p:spPr>
          <a:xfrm>
            <a:off x="7999560" y="0"/>
            <a:ext cx="1603080" cy="1141200"/>
          </a:xfrm>
          <a:prstGeom prst="rect">
            <a:avLst/>
          </a:prstGeom>
          <a:noFill/>
          <a:ln w="0">
            <a:noFill/>
          </a:ln>
        </p:spPr>
      </p:pic>
      <p:pic>
        <p:nvPicPr>
          <p:cNvPr id="184" name="Picture 9"/>
          <p:cNvPicPr/>
          <p:nvPr/>
        </p:nvPicPr>
        <p:blipFill>
          <a:blip r:embed="rId6"/>
          <a:srcRect l="0" t="0" r="0" b="23333"/>
          <a:stretch/>
        </p:blipFill>
        <p:spPr>
          <a:xfrm>
            <a:off x="8605800" y="6095880"/>
            <a:ext cx="993240" cy="761760"/>
          </a:xfrm>
          <a:prstGeom prst="rect">
            <a:avLst/>
          </a:prstGeom>
          <a:noFill/>
          <a:ln w="0">
            <a:noFill/>
          </a:ln>
        </p:spPr>
      </p:pic>
      <p:sp>
        <p:nvSpPr>
          <p:cNvPr id="185"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86" name="PlaceHolder 1"/>
          <p:cNvSpPr>
            <a:spLocks noGrp="1"/>
          </p:cNvSpPr>
          <p:nvPr>
            <p:ph type="dt" idx="43"/>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87" name="PlaceHolder 2"/>
          <p:cNvSpPr>
            <a:spLocks noGrp="1"/>
          </p:cNvSpPr>
          <p:nvPr>
            <p:ph type="ftr" idx="44"/>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188" name="PlaceHolder 3"/>
          <p:cNvSpPr>
            <a:spLocks noGrp="1"/>
          </p:cNvSpPr>
          <p:nvPr>
            <p:ph type="sldNum" idx="45"/>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077CB363-C7EB-4DA1-8B73-2E06FC046B10}"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blipFill rotWithShape="0">
          <a:blip r:embed="rId2"/>
          <a:stretch/>
        </a:blipFill>
      </p:bgPr>
    </p:bg>
    <p:spTree>
      <p:nvGrpSpPr>
        <p:cNvPr id="1" name=""/>
        <p:cNvGrpSpPr/>
        <p:nvPr/>
      </p:nvGrpSpPr>
      <p:grpSpPr>
        <a:xfrm>
          <a:off x="0" y="0"/>
          <a:ext cx="0" cy="0"/>
          <a:chOff x="0" y="0"/>
          <a:chExt cx="0" cy="0"/>
        </a:xfrm>
      </p:grpSpPr>
      <p:pic>
        <p:nvPicPr>
          <p:cNvPr id="189" name="Picture 7"/>
          <p:cNvPicPr/>
          <p:nvPr/>
        </p:nvPicPr>
        <p:blipFill>
          <a:blip r:embed="rId3"/>
          <a:srcRect l="3610" t="0" r="0" b="0"/>
          <a:stretch/>
        </p:blipFill>
        <p:spPr>
          <a:xfrm>
            <a:off x="0" y="2669760"/>
            <a:ext cx="4036680" cy="4187880"/>
          </a:xfrm>
          <a:prstGeom prst="rect">
            <a:avLst/>
          </a:prstGeom>
          <a:noFill/>
          <a:ln w="0">
            <a:noFill/>
          </a:ln>
        </p:spPr>
      </p:pic>
      <p:pic>
        <p:nvPicPr>
          <p:cNvPr id="190" name="Picture 6"/>
          <p:cNvPicPr/>
          <p:nvPr/>
        </p:nvPicPr>
        <p:blipFill>
          <a:blip r:embed="rId4"/>
          <a:srcRect l="35647" t="0" r="0" b="0"/>
          <a:stretch/>
        </p:blipFill>
        <p:spPr>
          <a:xfrm>
            <a:off x="0" y="2892240"/>
            <a:ext cx="1522080" cy="2365200"/>
          </a:xfrm>
          <a:prstGeom prst="rect">
            <a:avLst/>
          </a:prstGeom>
          <a:noFill/>
          <a:ln w="0">
            <a:noFill/>
          </a:ln>
        </p:spPr>
      </p:pic>
      <p:sp>
        <p:nvSpPr>
          <p:cNvPr id="191"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192" name="Picture 8"/>
          <p:cNvPicPr/>
          <p:nvPr/>
        </p:nvPicPr>
        <p:blipFill>
          <a:blip r:embed="rId5"/>
          <a:srcRect l="0" t="28812" r="0" b="0"/>
          <a:stretch/>
        </p:blipFill>
        <p:spPr>
          <a:xfrm>
            <a:off x="7999560" y="0"/>
            <a:ext cx="1603080" cy="1141200"/>
          </a:xfrm>
          <a:prstGeom prst="rect">
            <a:avLst/>
          </a:prstGeom>
          <a:noFill/>
          <a:ln w="0">
            <a:noFill/>
          </a:ln>
        </p:spPr>
      </p:pic>
      <p:pic>
        <p:nvPicPr>
          <p:cNvPr id="193" name="Picture 9"/>
          <p:cNvPicPr/>
          <p:nvPr/>
        </p:nvPicPr>
        <p:blipFill>
          <a:blip r:embed="rId6"/>
          <a:srcRect l="0" t="0" r="0" b="23333"/>
          <a:stretch/>
        </p:blipFill>
        <p:spPr>
          <a:xfrm>
            <a:off x="8605800" y="6095880"/>
            <a:ext cx="993240" cy="761760"/>
          </a:xfrm>
          <a:prstGeom prst="rect">
            <a:avLst/>
          </a:prstGeom>
          <a:noFill/>
          <a:ln w="0">
            <a:noFill/>
          </a:ln>
        </p:spPr>
      </p:pic>
      <p:sp>
        <p:nvSpPr>
          <p:cNvPr id="194"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195" name="PlaceHolder 1"/>
          <p:cNvSpPr>
            <a:spLocks noGrp="1"/>
          </p:cNvSpPr>
          <p:nvPr>
            <p:ph type="title"/>
          </p:nvPr>
        </p:nvSpPr>
        <p:spPr>
          <a:xfrm>
            <a:off x="1154880" y="1447920"/>
            <a:ext cx="3400560" cy="1447560"/>
          </a:xfrm>
          <a:prstGeom prst="rect">
            <a:avLst/>
          </a:prstGeom>
          <a:noFill/>
          <a:ln w="0">
            <a:noFill/>
          </a:ln>
        </p:spPr>
        <p:txBody>
          <a:bodyPr lIns="91440" tIns="45720" rIns="91440" bIns="45720" anchor="b">
            <a:noAutofit/>
          </a:bodyPr>
          <a:lstStyle>
            <a:lvl1pPr indent="0" algn="l" defTabSz="457200">
              <a:lnSpc>
                <a:spcPct val="100000"/>
              </a:lnSpc>
              <a:buNone/>
              <a:defRPr lang="en-US" sz="2400" b="0" u="none" strike="noStrike">
                <a:solidFill>
                  <a:schemeClr val="lt2"/>
                </a:solidFill>
                <a:effectLst/>
                <a:uFillTx/>
                <a:latin typeface="Century Gothic"/>
              </a:defRPr>
            </a:lvl1pPr>
          </a:lstStyle>
          <a:p>
            <a:pPr indent="0" algn="l" defTabSz="457200">
              <a:lnSpc>
                <a:spcPct val="100000"/>
              </a:lnSpc>
              <a:buNone/>
            </a:pPr>
            <a:r>
              <a:rPr lang="en-US" sz="2400" b="0" u="none" strike="noStrike">
                <a:solidFill>
                  <a:schemeClr val="lt2"/>
                </a:solidFill>
                <a:effectLst/>
                <a:uFillTx/>
                <a:latin typeface="Century Gothic"/>
              </a:rPr>
              <a:t>Click to edit Master title style</a:t>
            </a:r>
            <a:endParaRPr lang="en-US" sz="2400" b="0" u="none" strike="noStrike">
              <a:solidFill>
                <a:schemeClr val="lt2"/>
              </a:solidFill>
              <a:effectLst/>
              <a:uFillTx/>
              <a:latin typeface="Century Gothic"/>
            </a:endParaRPr>
          </a:p>
        </p:txBody>
      </p:sp>
      <p:sp>
        <p:nvSpPr>
          <p:cNvPr id="196" name="PlaceHolder 2"/>
          <p:cNvSpPr>
            <a:spLocks noGrp="1"/>
          </p:cNvSpPr>
          <p:nvPr>
            <p:ph type="body"/>
          </p:nvPr>
        </p:nvSpPr>
        <p:spPr>
          <a:xfrm>
            <a:off x="4784760" y="1447920"/>
            <a:ext cx="5195520" cy="4571640"/>
          </a:xfrm>
          <a:prstGeom prst="rect">
            <a:avLst/>
          </a:prstGeom>
          <a:noFill/>
          <a:ln w="0">
            <a:noFill/>
          </a:ln>
        </p:spPr>
        <p:txBody>
          <a:bodyPr lIns="91440" tIns="45720" rIns="91440" bIns="45720" anchor="ctr">
            <a:normAutofit/>
          </a:bodyPr>
          <a:lstStyle>
            <a:lvl1pPr algn="l" defTabSz="457200">
              <a:lnSpc>
                <a:spcPct val="100000"/>
              </a:lnSpc>
              <a:spcBef>
                <a:spcPts val="1001"/>
              </a:spcBef>
              <a:buClr>
                <a:srgbClr val="8AD0D6"/>
              </a:buClr>
              <a:buSzPct val="80000"/>
              <a:buFont typeface="Wingdings 3" charset="2"/>
              <a:buChar char=""/>
              <a:defRPr lang="en-US" sz="2000" b="0" u="none" strike="noStrike">
                <a:solidFill>
                  <a:schemeClr val="lt1"/>
                </a:solidFill>
                <a:effectLst/>
                <a:uFillTx/>
                <a:latin typeface="Century Gothic"/>
              </a:defRPr>
            </a:lvl1pPr>
            <a:lvl2pPr lvl="1" algn="l" defTabSz="457200">
              <a:lnSpc>
                <a:spcPct val="100000"/>
              </a:lnSpc>
              <a:spcBef>
                <a:spcPts val="1001"/>
              </a:spcBef>
              <a:buClr>
                <a:srgbClr val="8AD0D6"/>
              </a:buClr>
              <a:buSzPct val="80000"/>
              <a:buFont typeface="Wingdings 3" charset="2"/>
              <a:buChar char=""/>
              <a:defRPr lang="en-US" sz="1800" b="0" u="none" strike="noStrike">
                <a:solidFill>
                  <a:schemeClr val="lt1"/>
                </a:solidFill>
                <a:effectLst/>
                <a:uFillTx/>
                <a:latin typeface="Century Gothic"/>
              </a:defRPr>
            </a:lvl2pPr>
            <a:lvl3pPr lvl="2" algn="l" defTabSz="457200">
              <a:lnSpc>
                <a:spcPct val="100000"/>
              </a:lnSpc>
              <a:spcBef>
                <a:spcPts val="1001"/>
              </a:spcBef>
              <a:buClr>
                <a:srgbClr val="8AD0D6"/>
              </a:buClr>
              <a:buSzPct val="80000"/>
              <a:buFont typeface="Wingdings 3" charset="2"/>
              <a:buChar char=""/>
              <a:defRPr lang="en-US" sz="1600" b="0" u="none" strike="noStrike">
                <a:solidFill>
                  <a:schemeClr val="lt1"/>
                </a:solidFill>
                <a:effectLst/>
                <a:uFillTx/>
                <a:latin typeface="Century Gothic"/>
              </a:defRPr>
            </a:lvl3pPr>
            <a:lvl4pPr lvl="3"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4pPr>
            <a:lvl5pPr lvl="4" algn="l" defTabSz="457200">
              <a:lnSpc>
                <a:spcPct val="100000"/>
              </a:lnSpc>
              <a:spcBef>
                <a:spcPts val="1001"/>
              </a:spcBef>
              <a:buClr>
                <a:srgbClr val="8AD0D6"/>
              </a:buClr>
              <a:buSzPct val="80000"/>
              <a:buFont typeface="Wingdings 3" charset="2"/>
              <a:buChar char=""/>
              <a:defRPr lang="en-US" sz="1400" b="0" u="none" strike="noStrike">
                <a:solidFill>
                  <a:schemeClr val="lt1"/>
                </a:solidFill>
                <a:effectLst/>
                <a:uFillTx/>
                <a:latin typeface="Century Gothic"/>
              </a:defRPr>
            </a:lvl5pPr>
          </a:lstStyle>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Click to edit Master text styles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Second level</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Third level</a:t>
            </a:r>
            <a:endParaRPr lang="en-US" sz="1600" b="0" u="none" strike="noStrike">
              <a:solidFill>
                <a:schemeClr val="lt1"/>
              </a:solidFill>
              <a:effectLst/>
              <a:uFillTx/>
              <a:latin typeface="Century Gothic"/>
            </a:endParaRPr>
          </a:p>
          <a:p>
            <a:pPr marL="1600200" lvl="3"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Fourth level</a:t>
            </a:r>
            <a:endParaRPr lang="en-US" sz="1400" b="0" u="none" strike="noStrike">
              <a:solidFill>
                <a:schemeClr val="lt1"/>
              </a:solidFill>
              <a:effectLst/>
              <a:uFillTx/>
              <a:latin typeface="Century Gothic"/>
            </a:endParaRPr>
          </a:p>
          <a:p>
            <a:pPr marL="2057400" lvl="4" indent="-228600" algn="l" defTabSz="457200">
              <a:lnSpc>
                <a:spcPct val="100000"/>
              </a:lnSpc>
              <a:spcBef>
                <a:spcPts val="1001"/>
              </a:spcBef>
              <a:buClr>
                <a:srgbClr val="8AD0D6"/>
              </a:buClr>
              <a:buSzPct val="80000"/>
              <a:buFont typeface="Wingdings 3" charset="2"/>
              <a:buChar char=""/>
            </a:pPr>
            <a:r>
              <a:rPr lang="en-US" sz="1400" b="0" u="none" strike="noStrike">
                <a:solidFill>
                  <a:schemeClr val="lt1"/>
                </a:solidFill>
                <a:effectLst/>
                <a:uFillTx/>
                <a:latin typeface="Century Gothic"/>
              </a:rPr>
              <a:t>Fifth level</a:t>
            </a:r>
            <a:endParaRPr lang="en-US" sz="1400" b="0" u="none" strike="noStrike">
              <a:solidFill>
                <a:schemeClr val="lt1"/>
              </a:solidFill>
              <a:effectLst/>
              <a:uFillTx/>
              <a:latin typeface="Century Gothic"/>
            </a:endParaRPr>
          </a:p>
        </p:txBody>
      </p:sp>
      <p:sp>
        <p:nvSpPr>
          <p:cNvPr id="197" name="PlaceHolder 3"/>
          <p:cNvSpPr>
            <a:spLocks noGrp="1"/>
          </p:cNvSpPr>
          <p:nvPr>
            <p:ph type="body"/>
          </p:nvPr>
        </p:nvSpPr>
        <p:spPr>
          <a:xfrm>
            <a:off x="1154880" y="3129120"/>
            <a:ext cx="3400560" cy="2895120"/>
          </a:xfrm>
          <a:prstGeom prst="rect">
            <a:avLst/>
          </a:prstGeom>
          <a:noFill/>
          <a:ln w="0">
            <a:noFill/>
          </a:ln>
        </p:spPr>
        <p:txBody>
          <a:bodyPr lIns="91440" tIns="45720" rIns="91440" bIns="45720" anchor="t">
            <a:no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198" name="PlaceHolder 4"/>
          <p:cNvSpPr>
            <a:spLocks noGrp="1"/>
          </p:cNvSpPr>
          <p:nvPr>
            <p:ph type="dt" idx="46"/>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199" name="PlaceHolder 5"/>
          <p:cNvSpPr>
            <a:spLocks noGrp="1"/>
          </p:cNvSpPr>
          <p:nvPr>
            <p:ph type="ftr" idx="47"/>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200" name="PlaceHolder 6"/>
          <p:cNvSpPr>
            <a:spLocks noGrp="1"/>
          </p:cNvSpPr>
          <p:nvPr>
            <p:ph type="sldNum" idx="48"/>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868068E3-4F84-40AA-B630-E7CE9B343212}"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blipFill rotWithShape="0">
          <a:blip r:embed="rId2"/>
          <a:stretch/>
        </a:blipFill>
      </p:bgPr>
    </p:bg>
    <p:spTree>
      <p:nvGrpSpPr>
        <p:cNvPr id="1" name=""/>
        <p:cNvGrpSpPr/>
        <p:nvPr/>
      </p:nvGrpSpPr>
      <p:grpSpPr>
        <a:xfrm>
          <a:off x="0" y="0"/>
          <a:ext cx="0" cy="0"/>
          <a:chOff x="0" y="0"/>
          <a:chExt cx="0" cy="0"/>
        </a:xfrm>
      </p:grpSpPr>
      <p:pic>
        <p:nvPicPr>
          <p:cNvPr id="201" name="Picture 7"/>
          <p:cNvPicPr/>
          <p:nvPr/>
        </p:nvPicPr>
        <p:blipFill>
          <a:blip r:embed="rId3"/>
          <a:srcRect l="3610" t="0" r="0" b="0"/>
          <a:stretch/>
        </p:blipFill>
        <p:spPr>
          <a:xfrm>
            <a:off x="0" y="2669760"/>
            <a:ext cx="4036680" cy="4187880"/>
          </a:xfrm>
          <a:prstGeom prst="rect">
            <a:avLst/>
          </a:prstGeom>
          <a:noFill/>
          <a:ln w="0">
            <a:noFill/>
          </a:ln>
        </p:spPr>
      </p:pic>
      <p:pic>
        <p:nvPicPr>
          <p:cNvPr id="202" name="Picture 6"/>
          <p:cNvPicPr/>
          <p:nvPr/>
        </p:nvPicPr>
        <p:blipFill>
          <a:blip r:embed="rId4"/>
          <a:srcRect l="35647" t="0" r="0" b="0"/>
          <a:stretch/>
        </p:blipFill>
        <p:spPr>
          <a:xfrm>
            <a:off x="0" y="2892240"/>
            <a:ext cx="1522080" cy="2365200"/>
          </a:xfrm>
          <a:prstGeom prst="rect">
            <a:avLst/>
          </a:prstGeom>
          <a:noFill/>
          <a:ln w="0">
            <a:noFill/>
          </a:ln>
        </p:spPr>
      </p:pic>
      <p:sp>
        <p:nvSpPr>
          <p:cNvPr id="203" name="Oval 15"/>
          <p:cNvSpPr/>
          <p:nvPr/>
        </p:nvSpPr>
        <p:spPr>
          <a:xfrm>
            <a:off x="8609040" y="1676520"/>
            <a:ext cx="2819160" cy="2819160"/>
          </a:xfrm>
          <a:prstGeom prst="ellipse">
            <a:avLst/>
          </a:prstGeom>
          <a:gradFill rotWithShape="0">
            <a:gsLst>
              <a:gs pos="0">
                <a:srgbClr val="50B9C1">
                  <a:alpha val="7000"/>
                </a:srgbClr>
              </a:gs>
              <a:gs pos="36000">
                <a:srgbClr val="50B9C1">
                  <a:alpha val="6000"/>
                </a:srgbClr>
              </a:gs>
              <a:gs pos="69000">
                <a:srgbClr val="50B9C1">
                  <a:alpha val="0"/>
                </a:srgbClr>
              </a:gs>
            </a:gsLst>
            <a:path path="circle">
              <a:fillToRect l="50000" t="50000" r="50000" b="50000"/>
            </a:path>
          </a:gra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000000"/>
              </a:solidFill>
              <a:effectLst/>
              <a:uFillTx/>
              <a:latin typeface="Arial"/>
            </a:endParaRPr>
          </a:p>
        </p:txBody>
      </p:sp>
      <p:pic>
        <p:nvPicPr>
          <p:cNvPr id="204" name="Picture 8"/>
          <p:cNvPicPr/>
          <p:nvPr/>
        </p:nvPicPr>
        <p:blipFill>
          <a:blip r:embed="rId5"/>
          <a:srcRect l="0" t="28812" r="0" b="0"/>
          <a:stretch/>
        </p:blipFill>
        <p:spPr>
          <a:xfrm>
            <a:off x="7999560" y="0"/>
            <a:ext cx="1603080" cy="1141200"/>
          </a:xfrm>
          <a:prstGeom prst="rect">
            <a:avLst/>
          </a:prstGeom>
          <a:noFill/>
          <a:ln w="0">
            <a:noFill/>
          </a:ln>
        </p:spPr>
      </p:pic>
      <p:pic>
        <p:nvPicPr>
          <p:cNvPr id="205" name="Picture 9"/>
          <p:cNvPicPr/>
          <p:nvPr/>
        </p:nvPicPr>
        <p:blipFill>
          <a:blip r:embed="rId6"/>
          <a:srcRect l="0" t="0" r="0" b="23333"/>
          <a:stretch/>
        </p:blipFill>
        <p:spPr>
          <a:xfrm>
            <a:off x="8605800" y="6095880"/>
            <a:ext cx="993240" cy="761760"/>
          </a:xfrm>
          <a:prstGeom prst="rect">
            <a:avLst/>
          </a:prstGeom>
          <a:noFill/>
          <a:ln w="0">
            <a:noFill/>
          </a:ln>
        </p:spPr>
      </p:pic>
      <p:sp>
        <p:nvSpPr>
          <p:cNvPr id="206" name="Rectangle 13"/>
          <p:cNvSpPr/>
          <p:nvPr/>
        </p:nvSpPr>
        <p:spPr>
          <a:xfrm>
            <a:off x="10437840" y="0"/>
            <a:ext cx="685440" cy="1142640"/>
          </a:xfrm>
          <a:prstGeom prst="rect">
            <a:avLst/>
          </a:prstGeom>
          <a:solidFill>
            <a:schemeClr val="accent1"/>
          </a:solidFill>
          <a:ln>
            <a:noFill/>
          </a:ln>
          <a:effectLst>
            <a:outerShdw blurRad="38160" dir="5400000" dist="25560" rotWithShape="0">
              <a:srgbClr val="000000">
                <a:alpha val="45000"/>
              </a:srgbClr>
            </a:outerShdw>
          </a:effectLst>
        </p:spPr>
        <p:style>
          <a:lnRef idx="1">
            <a:schemeClr val="accent1"/>
          </a:lnRef>
          <a:fillRef idx="3">
            <a:schemeClr val="accent1"/>
          </a:fillRef>
          <a:effectRef idx="2">
            <a:schemeClr val="accent1"/>
          </a:effectRef>
          <a:fontRef idx="minor"/>
        </p:style>
        <p:txBody>
          <a:bodyPr lIns="90000" tIns="45000" rIns="90000" bIns="45000" anchor="t">
            <a:noAutofit/>
          </a:bodyPr>
          <a:p>
            <a:endParaRPr lang="en-US" sz="1800" b="0" u="none" strike="noStrike">
              <a:solidFill>
                <a:srgbClr val="FFFFFF"/>
              </a:solidFill>
              <a:effectLst/>
              <a:uFillTx/>
              <a:latin typeface="Arial"/>
            </a:endParaRPr>
          </a:p>
        </p:txBody>
      </p:sp>
      <p:sp>
        <p:nvSpPr>
          <p:cNvPr id="207" name="PlaceHolder 1"/>
          <p:cNvSpPr>
            <a:spLocks noGrp="1"/>
          </p:cNvSpPr>
          <p:nvPr>
            <p:ph type="title"/>
          </p:nvPr>
        </p:nvSpPr>
        <p:spPr>
          <a:xfrm>
            <a:off x="1153800" y="1854360"/>
            <a:ext cx="5092560" cy="1574280"/>
          </a:xfrm>
          <a:prstGeom prst="rect">
            <a:avLst/>
          </a:prstGeom>
          <a:noFill/>
          <a:ln w="0">
            <a:noFill/>
          </a:ln>
        </p:spPr>
        <p:txBody>
          <a:bodyPr lIns="91440" tIns="45720" rIns="91440" bIns="45720" anchor="b">
            <a:normAutofit/>
          </a:bodyPr>
          <a:lstStyle>
            <a:lvl1pPr indent="0" algn="l" defTabSz="457200">
              <a:lnSpc>
                <a:spcPct val="100000"/>
              </a:lnSpc>
              <a:buNone/>
              <a:defRPr lang="en-US" sz="3600" b="0" u="none" strike="noStrike">
                <a:solidFill>
                  <a:schemeClr val="lt2"/>
                </a:solidFill>
                <a:effectLst/>
                <a:uFillTx/>
                <a:latin typeface="Century Gothic"/>
              </a:defRPr>
            </a:lvl1pPr>
          </a:lstStyle>
          <a:p>
            <a:pPr indent="0" algn="l" defTabSz="457200">
              <a:lnSpc>
                <a:spcPct val="100000"/>
              </a:lnSpc>
              <a:buNone/>
            </a:pPr>
            <a:r>
              <a:rPr lang="en-US" sz="3600" b="0" u="none" strike="noStrike">
                <a:solidFill>
                  <a:schemeClr val="lt2"/>
                </a:solidFill>
                <a:effectLst/>
                <a:uFillTx/>
                <a:latin typeface="Century Gothic"/>
              </a:rPr>
              <a:t>Click to edit Master title style</a:t>
            </a:r>
            <a:endParaRPr lang="en-US" sz="3600" b="0" u="none" strike="noStrike">
              <a:solidFill>
                <a:schemeClr val="lt2"/>
              </a:solidFill>
              <a:effectLst/>
              <a:uFillTx/>
              <a:latin typeface="Century Gothic"/>
            </a:endParaRPr>
          </a:p>
        </p:txBody>
      </p:sp>
      <p:sp>
        <p:nvSpPr>
          <p:cNvPr id="208" name="PlaceHolder 2"/>
          <p:cNvSpPr>
            <a:spLocks noGrp="1"/>
          </p:cNvSpPr>
          <p:nvPr>
            <p:ph type="body"/>
          </p:nvPr>
        </p:nvSpPr>
        <p:spPr>
          <a:xfrm>
            <a:off x="6949440" y="1143000"/>
            <a:ext cx="3200040" cy="4571640"/>
          </a:xfrm>
          <a:prstGeom prst="rect">
            <a:avLst/>
          </a:prstGeom>
          <a:noFill/>
          <a:ln w="0">
            <a:noFill/>
          </a:ln>
          <a:effectLst>
            <a:outerShdw dist="50760" dir="5400000" blurRad="50760" rotWithShape="0">
              <a:srgbClr val="000000">
                <a:alpha val="43000"/>
              </a:srgbClr>
            </a:outerShdw>
          </a:effectLst>
        </p:spPr>
        <p:txBody>
          <a:bodyPr lIns="90000" tIns="45000" rIns="90000" bIns="45000" anchor="t">
            <a:normAutofit/>
          </a:bodyPr>
          <a:lstStyle>
            <a:lvl1pPr indent="0" algn="ctr" defTabSz="457200">
              <a:lnSpc>
                <a:spcPct val="100000"/>
              </a:lnSpc>
              <a:buNone/>
              <a:tabLst>
                <a:tab pos="0" algn="l"/>
              </a:tabLst>
              <a:defRPr lang="en-US" sz="1600" b="0" u="none" strike="noStrike">
                <a:solidFill>
                  <a:schemeClr val="lt1"/>
                </a:solidFill>
                <a:effectLst/>
                <a:uFillTx/>
                <a:latin typeface="Century Gothic"/>
              </a:defRPr>
            </a:lvl1pPr>
          </a:lstStyle>
          <a:p>
            <a:pPr indent="0" algn="ctr" defTabSz="457200">
              <a:lnSpc>
                <a:spcPct val="100000"/>
              </a:lnSpc>
              <a:buNone/>
              <a:tabLst>
                <a:tab pos="0" algn="l"/>
              </a:tabLst>
            </a:pPr>
            <a:r>
              <a:rPr lang="en-US" sz="1600" b="0" u="none" strike="noStrike">
                <a:solidFill>
                  <a:schemeClr val="lt1"/>
                </a:solidFill>
                <a:effectLst/>
                <a:uFillTx/>
                <a:latin typeface="Century Gothic"/>
              </a:rPr>
              <a:t>Click icon to add picture</a:t>
            </a:r>
            <a:endParaRPr lang="en-US" sz="1600" b="0" u="none" strike="noStrike">
              <a:solidFill>
                <a:schemeClr val="lt1"/>
              </a:solidFill>
              <a:effectLst/>
              <a:uFillTx/>
              <a:latin typeface="Century Gothic"/>
            </a:endParaRPr>
          </a:p>
        </p:txBody>
      </p:sp>
      <p:sp>
        <p:nvSpPr>
          <p:cNvPr id="209" name="PlaceHolder 3"/>
          <p:cNvSpPr>
            <a:spLocks noGrp="1"/>
          </p:cNvSpPr>
          <p:nvPr>
            <p:ph type="body"/>
          </p:nvPr>
        </p:nvSpPr>
        <p:spPr>
          <a:xfrm>
            <a:off x="1154880" y="3657600"/>
            <a:ext cx="5084640" cy="1371240"/>
          </a:xfrm>
          <a:prstGeom prst="rect">
            <a:avLst/>
          </a:prstGeom>
          <a:noFill/>
          <a:ln w="0">
            <a:noFill/>
          </a:ln>
        </p:spPr>
        <p:txBody>
          <a:bodyPr lIns="91440" tIns="45720" rIns="91440" bIns="45720" anchor="t">
            <a:normAutofit/>
          </a:bodyPr>
          <a:lstStyle>
            <a:lvl1pPr indent="0" algn="l" defTabSz="457200">
              <a:lnSpc>
                <a:spcPct val="100000"/>
              </a:lnSpc>
              <a:spcBef>
                <a:spcPts val="1001"/>
              </a:spcBef>
              <a:buNone/>
              <a:tabLst>
                <a:tab pos="0" algn="l"/>
              </a:tabLst>
              <a:defRPr lang="en-US" sz="1400" b="0" u="none" strike="noStrike">
                <a:solidFill>
                  <a:schemeClr val="lt1"/>
                </a:solidFill>
                <a:effectLst/>
                <a:uFillTx/>
                <a:latin typeface="Century Gothic"/>
              </a:defRPr>
            </a:lvl1pPr>
          </a:lstStyle>
          <a:p>
            <a:pPr indent="0" algn="l" defTabSz="457200">
              <a:lnSpc>
                <a:spcPct val="100000"/>
              </a:lnSpc>
              <a:spcBef>
                <a:spcPts val="1001"/>
              </a:spcBef>
              <a:buNone/>
              <a:tabLst>
                <a:tab pos="0" algn="l"/>
              </a:tabLst>
            </a:pPr>
            <a:r>
              <a:rPr lang="en-US" sz="1400" b="0" u="none" strike="noStrike">
                <a:solidFill>
                  <a:schemeClr val="lt1"/>
                </a:solidFill>
                <a:effectLst/>
                <a:uFillTx/>
                <a:latin typeface="Century Gothic"/>
              </a:rPr>
              <a:t>Click to edit Master text styles</a:t>
            </a:r>
            <a:endParaRPr lang="en-US" sz="1400" b="0" u="none" strike="noStrike">
              <a:solidFill>
                <a:schemeClr val="lt1"/>
              </a:solidFill>
              <a:effectLst/>
              <a:uFillTx/>
              <a:latin typeface="Century Gothic"/>
            </a:endParaRPr>
          </a:p>
        </p:txBody>
      </p:sp>
      <p:sp>
        <p:nvSpPr>
          <p:cNvPr id="210" name="PlaceHolder 4"/>
          <p:cNvSpPr>
            <a:spLocks noGrp="1"/>
          </p:cNvSpPr>
          <p:nvPr>
            <p:ph type="dt" idx="49"/>
          </p:nvPr>
        </p:nvSpPr>
        <p:spPr>
          <a:xfrm rot="5400000">
            <a:off x="10155600" y="1790640"/>
            <a:ext cx="990360" cy="304560"/>
          </a:xfrm>
          <a:prstGeom prst="rect">
            <a:avLst/>
          </a:prstGeom>
          <a:noFill/>
          <a:ln w="0">
            <a:noFill/>
          </a:ln>
        </p:spPr>
        <p:txBody>
          <a:bodyPr lIns="91440" tIns="45720" rIns="91440" bIns="45720" anchor="t">
            <a:noAutofit/>
          </a:bodyPr>
          <a:lstStyle>
            <a:lvl1pPr indent="0" algn="l" defTabSz="457200">
              <a:lnSpc>
                <a:spcPct val="100000"/>
              </a:lnSpc>
              <a:buNone/>
              <a:defRPr lang="en-US" sz="1100" b="0" u="none" strike="noStrike">
                <a:solidFill>
                  <a:schemeClr val="lt1">
                    <a:tint val="75000"/>
                    <a:alpha val="60000"/>
                  </a:schemeClr>
                </a:solidFill>
                <a:effectLst/>
                <a:uFillTx/>
                <a:latin typeface="Century Gothic"/>
              </a:defRPr>
            </a:lvl1pPr>
          </a:lstStyle>
          <a:p>
            <a:pPr indent="0" algn="l" defTabSz="457200">
              <a:lnSpc>
                <a:spcPct val="100000"/>
              </a:lnSpc>
              <a:buNone/>
            </a:pPr>
            <a:r>
              <a:rPr lang="en-US" sz="1100" b="0" u="none" strike="noStrike">
                <a:solidFill>
                  <a:schemeClr val="lt1">
                    <a:tint val="75000"/>
                    <a:alpha val="60000"/>
                  </a:schemeClr>
                </a:solidFill>
                <a:effectLst/>
                <a:uFillTx/>
                <a:latin typeface="Century Gothic"/>
              </a:rPr>
              <a:t>&lt;date/time&gt;</a:t>
            </a:r>
            <a:endParaRPr lang="en-US" sz="1100" b="0" u="none" strike="noStrike">
              <a:solidFill>
                <a:srgbClr val="FFFFFF"/>
              </a:solidFill>
              <a:effectLst/>
              <a:uFillTx/>
              <a:latin typeface="Times New Roman"/>
            </a:endParaRPr>
          </a:p>
        </p:txBody>
      </p:sp>
      <p:sp>
        <p:nvSpPr>
          <p:cNvPr id="211" name="PlaceHolder 5"/>
          <p:cNvSpPr>
            <a:spLocks noGrp="1"/>
          </p:cNvSpPr>
          <p:nvPr>
            <p:ph type="ftr" idx="50"/>
          </p:nvPr>
        </p:nvSpPr>
        <p:spPr>
          <a:xfrm rot="5400000">
            <a:off x="8951760" y="3225240"/>
            <a:ext cx="3859560" cy="304560"/>
          </a:xfrm>
          <a:prstGeom prst="rect">
            <a:avLst/>
          </a:prstGeom>
          <a:noFill/>
          <a:ln w="0">
            <a:noFill/>
          </a:ln>
        </p:spPr>
        <p:txBody>
          <a:bodyPr lIns="91440" tIns="45720" rIns="91440" bIns="45720" anchor="b">
            <a:noAutofit/>
          </a:bodyPr>
          <a:lstStyle>
            <a:lvl1pPr indent="0" algn="ctr">
              <a:buNone/>
              <a:defRPr lang="en-US" sz="1400" b="0" u="none" strike="noStrike">
                <a:solidFill>
                  <a:srgbClr val="FFFFFF"/>
                </a:solidFill>
                <a:effectLst/>
                <a:uFillTx/>
                <a:latin typeface="Times New Roman"/>
              </a:defRPr>
            </a:lvl1pPr>
          </a:lstStyle>
          <a:p>
            <a:pPr indent="0" algn="ctr">
              <a:buNone/>
            </a:pPr>
            <a:r>
              <a:rPr lang="en-US" sz="1400" b="0" u="none" strike="noStrike">
                <a:solidFill>
                  <a:srgbClr val="FFFFFF"/>
                </a:solidFill>
                <a:effectLst/>
                <a:uFillTx/>
                <a:latin typeface="Times New Roman"/>
              </a:rPr>
              <a:t>&lt;footer&gt;</a:t>
            </a:r>
            <a:endParaRPr lang="en-US" sz="1400" b="0" u="none" strike="noStrike">
              <a:solidFill>
                <a:srgbClr val="FFFFFF"/>
              </a:solidFill>
              <a:effectLst/>
              <a:uFillTx/>
              <a:latin typeface="Times New Roman"/>
            </a:endParaRPr>
          </a:p>
        </p:txBody>
      </p:sp>
      <p:sp>
        <p:nvSpPr>
          <p:cNvPr id="212" name="PlaceHolder 6"/>
          <p:cNvSpPr>
            <a:spLocks noGrp="1"/>
          </p:cNvSpPr>
          <p:nvPr>
            <p:ph type="sldNum" idx="51"/>
          </p:nvPr>
        </p:nvSpPr>
        <p:spPr>
          <a:xfrm>
            <a:off x="10352520" y="295560"/>
            <a:ext cx="837720" cy="767160"/>
          </a:xfrm>
          <a:prstGeom prst="rect">
            <a:avLst/>
          </a:prstGeom>
          <a:noFill/>
          <a:ln w="0">
            <a:noFill/>
          </a:ln>
        </p:spPr>
        <p:txBody>
          <a:bodyPr lIns="91440" tIns="45720" rIns="91440" bIns="45720" anchor="b">
            <a:noAutofit/>
          </a:bodyPr>
          <a:lstStyle>
            <a:lvl1pPr indent="0" algn="ctr" defTabSz="457200">
              <a:lnSpc>
                <a:spcPct val="100000"/>
              </a:lnSpc>
              <a:buNone/>
              <a:defRPr lang="en-US" sz="2800" b="0" u="none" strike="noStrike">
                <a:solidFill>
                  <a:schemeClr val="lt1">
                    <a:tint val="75000"/>
                  </a:schemeClr>
                </a:solidFill>
                <a:effectLst/>
                <a:uFillTx/>
                <a:latin typeface="Century Gothic"/>
              </a:defRPr>
            </a:lvl1pPr>
          </a:lstStyle>
          <a:p>
            <a:pPr indent="0" algn="ctr" defTabSz="457200">
              <a:lnSpc>
                <a:spcPct val="100000"/>
              </a:lnSpc>
              <a:buNone/>
            </a:pPr>
            <a:fld id="{0E247AB8-11A8-4C1A-B5FD-18B3865230AB}" type="slidenum">
              <a:rPr lang="en-US" sz="2800" b="0" u="none" strike="noStrike">
                <a:solidFill>
                  <a:schemeClr val="lt1">
                    <a:tint val="75000"/>
                  </a:schemeClr>
                </a:solidFill>
                <a:effectLst/>
                <a:uFillTx/>
                <a:latin typeface="Century Gothic"/>
              </a:rPr>
              <a:t>&lt;number&gt;</a:t>
            </a:fld>
            <a:endParaRPr lang="en-US" sz="2800" b="0" u="none" strike="noStrike">
              <a:solidFill>
                <a:srgbClr val="FFFFFF"/>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hyperlink" Target="https://escholarship.org/uc/spatial_ucsb_ncgia_cc" TargetMode="External"/><Relationship Id="rId2" Type="http://schemas.openxmlformats.org/officeDocument/2006/relationships/slideLayout" Target="../slideLayouts/slideLayout10.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19.xml.rels><?xml version="1.0" encoding="UTF-8"?>
<Relationships xmlns="http://schemas.openxmlformats.org/package/2006/relationships"><Relationship Id="rId1" Type="http://schemas.openxmlformats.org/officeDocument/2006/relationships/hyperlink" Target="https://spatialreserves.wordpress.com/2018/11/26/a-graphical-aid-in-deciding-whether-geospatial-data-can-be-used/" TargetMode="External"/><Relationship Id="rId2" Type="http://schemas.openxmlformats.org/officeDocument/2006/relationships/hyperlink" Target="https://www.linkedin.com/pulse/gis-gigo-garbage-out-30-checks-data-errors-nathan-heazlewood/" TargetMode="External"/><Relationship Id="rId3" Type="http://schemas.openxmlformats.org/officeDocument/2006/relationships/hyperlink" Target="https://www.linkedin.com/pulse/gis-gigo-garbage-out-30-checks-data-errors-nathan-heazlewood/" TargetMode="External"/><Relationship Id="rId4" Type="http://schemas.openxmlformats.org/officeDocument/2006/relationships/slideLayout" Target="../slideLayouts/slideLayout10.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0.xml"/>
</Relationships>
</file>

<file path=ppt/slides/_rels/slide21.xml.rels><?xml version="1.0" encoding="UTF-8"?>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0.xml"/>
</Relationships>
</file>

<file path=ppt/slides/_rels/slide22.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0.xml"/>
</Relationships>
</file>

<file path=ppt/slides/_rels/slide23.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jpeg"/><Relationship Id="rId3" Type="http://schemas.openxmlformats.org/officeDocument/2006/relationships/slideLayout" Target="../slideLayouts/slideLayout10.xml"/>
</Relationships>
</file>

<file path=ppt/slides/_rels/slide24.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PlaceHolder 1"/>
          <p:cNvSpPr>
            <a:spLocks noGrp="1"/>
          </p:cNvSpPr>
          <p:nvPr>
            <p:ph type="title"/>
          </p:nvPr>
        </p:nvSpPr>
        <p:spPr>
          <a:xfrm>
            <a:off x="1154880" y="1447920"/>
            <a:ext cx="8825400" cy="3329280"/>
          </a:xfrm>
          <a:prstGeom prst="rect">
            <a:avLst/>
          </a:prstGeom>
          <a:noFill/>
          <a:ln w="0">
            <a:noFill/>
          </a:ln>
        </p:spPr>
        <p:txBody>
          <a:bodyPr lIns="91440" tIns="45720" rIns="91440" bIns="45720" anchor="b">
            <a:noAutofit/>
          </a:bodyPr>
          <a:p>
            <a:pPr indent="0" algn="l" defTabSz="457200">
              <a:lnSpc>
                <a:spcPct val="100000"/>
              </a:lnSpc>
              <a:buNone/>
            </a:pPr>
            <a:r>
              <a:rPr lang="en-US" sz="7200" b="0" u="none" strike="noStrike">
                <a:solidFill>
                  <a:schemeClr val="lt2"/>
                </a:solidFill>
                <a:effectLst/>
                <a:uFillTx/>
                <a:latin typeface="Century Gothic"/>
              </a:rPr>
              <a:t>Data Quality</a:t>
            </a:r>
            <a:endParaRPr lang="en-US" sz="7200" b="0" u="none" strike="noStrike">
              <a:solidFill>
                <a:schemeClr val="lt2"/>
              </a:solidFill>
              <a:effectLst/>
              <a:uFillTx/>
              <a:latin typeface="Century Gothic"/>
            </a:endParaRPr>
          </a:p>
        </p:txBody>
      </p:sp>
      <p:sp>
        <p:nvSpPr>
          <p:cNvPr id="214" name="PlaceHolder 2"/>
          <p:cNvSpPr>
            <a:spLocks noGrp="1"/>
          </p:cNvSpPr>
          <p:nvPr>
            <p:ph type="subTitle"/>
          </p:nvPr>
        </p:nvSpPr>
        <p:spPr>
          <a:xfrm>
            <a:off x="1154880" y="4777560"/>
            <a:ext cx="8825400" cy="861120"/>
          </a:xfrm>
          <a:prstGeom prst="rect">
            <a:avLst/>
          </a:prstGeom>
          <a:noFill/>
          <a:ln w="0">
            <a:noFill/>
          </a:ln>
        </p:spPr>
        <p:txBody>
          <a:bodyPr lIns="91440" tIns="45720" rIns="91440" bIns="45720" anchor="t">
            <a:noAutofit/>
          </a:bodyPr>
          <a:p>
            <a:pPr indent="0" algn="l" defTabSz="457200">
              <a:spcBef>
                <a:spcPts val="1001"/>
              </a:spcBef>
              <a:buNone/>
              <a:tabLst>
                <a:tab pos="0" algn="l"/>
              </a:tabLst>
            </a:pPr>
            <a:endParaRPr lang="en-US" sz="2000" b="0" u="none" strike="noStrike" cap="all">
              <a:solidFill>
                <a:schemeClr val="dk2">
                  <a:lumMod val="40000"/>
                  <a:lumOff val="60000"/>
                </a:schemeClr>
              </a:solidFill>
              <a:effectLst/>
              <a:uFillTx/>
              <a:latin typeface="Century Gothic"/>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sp>
        <p:nvSpPr>
          <p:cNvPr id="216"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95% of this lecture is taken from the NCGIA Core Curriculum in GIScience. </a:t>
            </a:r>
            <a:r>
              <a:rPr lang="en-US" sz="2000" b="0" u="none" strike="noStrike">
                <a:solidFill>
                  <a:schemeClr val="lt1"/>
                </a:solidFill>
                <a:effectLst/>
                <a:uFillTx/>
                <a:latin typeface="Century Gothic"/>
                <a:hlinkClick r:id="rId1"/>
              </a:rPr>
              <a:t>https://escholarship.org/uc/spatial_ucsb_ncgia_cc</a:t>
            </a:r>
            <a:r>
              <a:rPr lang="en-US" sz="2000" b="0" u="none" strike="noStrike">
                <a:solidFill>
                  <a:schemeClr val="lt1"/>
                </a:solidFill>
                <a:effectLst/>
                <a:uFillTx/>
                <a:latin typeface="Century Gothic"/>
              </a:rPr>
              <a:t>  </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What follows is my extraction and interpretations on what is most important.</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First, a definition.  Learn it.  Love it.</a:t>
            </a:r>
            <a:endParaRPr lang="en-US" sz="4200" b="0" u="none" strike="noStrike">
              <a:solidFill>
                <a:schemeClr val="lt2"/>
              </a:solidFill>
              <a:effectLst/>
              <a:uFillTx/>
              <a:latin typeface="Century Gothic"/>
            </a:endParaRPr>
          </a:p>
        </p:txBody>
      </p:sp>
      <p:sp>
        <p:nvSpPr>
          <p:cNvPr id="218"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Data quality can be defined as “accuracy, precision, consistency, and completeness over space, time, and theme relative to the database specifications.”</a:t>
            </a:r>
            <a:endParaRPr lang="en-US" sz="20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To start with the last bit, all data is good… and all data is bad.  It all depends on what you need it for!  What is perfect for one application may be worthless for the next.  Always keep this in mind.  Afghanistan story.</a:t>
            </a:r>
            <a:endParaRPr lang="en-US" sz="20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I’ll now walk through this more or less in order:  spatial accuracy, temporal accuracy, thematic accuracy, spatial precision, temporal precision, …..</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But first, who cares?</a:t>
            </a:r>
            <a:endParaRPr lang="en-US" sz="4200" b="0" u="none" strike="noStrike">
              <a:solidFill>
                <a:schemeClr val="lt2"/>
              </a:solidFill>
              <a:effectLst/>
              <a:uFillTx/>
              <a:latin typeface="Century Gothic"/>
            </a:endParaRPr>
          </a:p>
        </p:txBody>
      </p:sp>
      <p:sp>
        <p:nvSpPr>
          <p:cNvPr id="220"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Well, everyone.  Because GIGO (if you don’t know this acronym, look it up).</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Without good data, your work will be at best worthless, and at worst, it will kill people.</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AI is bad at much of this.  Especially the “relative to DB specs” part.</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How do we assess it?</a:t>
            </a:r>
            <a:endParaRPr lang="en-US" sz="4200" b="0" u="none" strike="noStrike">
              <a:solidFill>
                <a:schemeClr val="lt2"/>
              </a:solidFill>
              <a:effectLst/>
              <a:uFillTx/>
              <a:latin typeface="Century Gothic"/>
            </a:endParaRPr>
          </a:p>
        </p:txBody>
      </p:sp>
      <p:sp>
        <p:nvSpPr>
          <p:cNvPr id="222"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The most common is metadata standards.  In short, the data creator publishes good metadata – and the users are responsible for making sure the data is good for their application.  In short, buyer (user) beware.</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Federal data usually has excellent metadata and QA/QC standards.</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Beyond that, it varies a lot.</a:t>
            </a:r>
            <a:endParaRPr lang="en-US" sz="18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Accuracy!</a:t>
            </a:r>
            <a:endParaRPr lang="en-US" sz="4200" b="0" u="none" strike="noStrike">
              <a:solidFill>
                <a:schemeClr val="lt2"/>
              </a:solidFill>
              <a:effectLst/>
              <a:uFillTx/>
              <a:latin typeface="Century Gothic"/>
            </a:endParaRPr>
          </a:p>
        </p:txBody>
      </p:sp>
      <p:sp>
        <p:nvSpPr>
          <p:cNvPr id="224"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Accuracy is the inverse of error. Many people equate accuracy with quality but in fact accuracy is just one component of quality.</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An error is a discrepancy between the encoded and actual value of a particular attribute for a given entity. “Actual value” implies the existence of an objective, observable reality. However, reality may be:</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Unobservable (e.g., historical data)</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Impractical to observe (e.g., too costly)</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Perceived rather than real (e.g., subjective entities such as “neighborhoods")</a:t>
            </a:r>
            <a:endParaRPr lang="en-US" sz="18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Spatial Accuracy</a:t>
            </a:r>
            <a:endParaRPr lang="en-US" sz="4200" b="0" u="none" strike="noStrike">
              <a:solidFill>
                <a:schemeClr val="lt2"/>
              </a:solidFill>
              <a:effectLst/>
              <a:uFillTx/>
              <a:latin typeface="Century Gothic"/>
            </a:endParaRPr>
          </a:p>
        </p:txBody>
      </p:sp>
      <p:sp>
        <p:nvSpPr>
          <p:cNvPr id="226" name="PlaceHolder 2"/>
          <p:cNvSpPr>
            <a:spLocks noGrp="1"/>
          </p:cNvSpPr>
          <p:nvPr>
            <p:ph/>
          </p:nvPr>
        </p:nvSpPr>
        <p:spPr>
          <a:xfrm>
            <a:off x="1143000" y="1519920"/>
            <a:ext cx="10744200" cy="51094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This can be defined as the distance between a true location and the measured location.  Usually measured in meters (for example, a standard GPS has an “accuracy” of 10m.  Which means that two standard deviations of the data (96%) will fall within 10m of the correct location.</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Obviously, this is easy for points.  Trickier for lines and polygons.  Though I always fall back to those points… as lines and polygons are just connected points.</a:t>
            </a:r>
            <a:endParaRPr lang="en-US" sz="2000" b="0" u="none" strike="noStrike">
              <a:solidFill>
                <a:schemeClr val="lt1"/>
              </a:solidFill>
              <a:effectLst/>
              <a:uFillTx/>
              <a:latin typeface="Century Gothic"/>
            </a:endParaRPr>
          </a:p>
          <a:p>
            <a:pPr marL="343080" indent="-343080" algn="l" defTabSz="457200">
              <a:lnSpc>
                <a:spcPct val="100000"/>
              </a:lnSpc>
              <a:spcBef>
                <a:spcPts val="1191"/>
              </a:spcBef>
              <a:spcAft>
                <a:spcPts val="992"/>
              </a:spcAft>
              <a:buClr>
                <a:srgbClr val="8AD0D6"/>
              </a:buClr>
              <a:buSzPct val="80000"/>
              <a:buFont typeface="Wingdings 3" charset="2"/>
              <a:buChar char=""/>
            </a:pPr>
            <a:r>
              <a:rPr lang="en-US" sz="2000" b="0" u="none" strike="noStrike">
                <a:solidFill>
                  <a:schemeClr val="lt1"/>
                </a:solidFill>
                <a:effectLst/>
                <a:uFillTx/>
                <a:latin typeface="Century Gothic"/>
              </a:rPr>
              <a:t>For rasters, the sptial accuracy is the same as the pixel size (assuming the pixel size is representative of the way in which the data was collected).  You can’t decrease pixel size to increase accuracy.  Landsat TM data.  Thermal resampled from 120 to 30. Multispectral Scanner System (MSS):  nominal ground resolution of 80 meters (specifically, a ground sampling interval or pixel size of roughly 57 meters by 79 meters) across four spectral bands </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Temporal accuracy</a:t>
            </a:r>
            <a:endParaRPr lang="en-US" sz="4200" b="0" u="none" strike="noStrike">
              <a:solidFill>
                <a:schemeClr val="lt2"/>
              </a:solidFill>
              <a:effectLst/>
              <a:uFillTx/>
              <a:latin typeface="Century Gothic"/>
            </a:endParaRPr>
          </a:p>
        </p:txBody>
      </p:sp>
      <p:sp>
        <p:nvSpPr>
          <p:cNvPr id="228" name="PlaceHolder 2"/>
          <p:cNvSpPr>
            <a:spLocks noGrp="1"/>
          </p:cNvSpPr>
          <p:nvPr>
            <p:ph/>
          </p:nvPr>
        </p:nvSpPr>
        <p:spPr>
          <a:xfrm>
            <a:off x="1103400" y="2053080"/>
            <a:ext cx="10190520" cy="4804560"/>
          </a:xfrm>
          <a:prstGeom prst="rect">
            <a:avLst/>
          </a:prstGeom>
          <a:noFill/>
          <a:ln w="0">
            <a:noFill/>
          </a:ln>
        </p:spPr>
        <p:txBody>
          <a:bodyPr lIns="91440" tIns="45720" rIns="91440" bIns="45720" anchor="t">
            <a:normAutofit lnSpcReduction="9999"/>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Temporal accuracy is the agreement between the encoded and “actual” temporal coordinates for an entity.</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Temporal coordinates are often only implicit in geographical data, e.g., a time stamp indicating that the entity was valid at some time. Often this is applied to the entire database (e.g., a map dated “1995”).</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More realistically, temporal coordinates are the temporal limits within which the entity is valid (e.g., Pothole Q54D-35-021 existed between 2/12/96 and 8/9/96).</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Temporal accuracy is NOT the same as “currentness” (or up-to-dateness) which is actually an assessment of how well the database specification meets the needs of a particular application. A database can be temporal accurate but still out of date; historical applications depend on such data.</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Data can be 100% accurate, but not current.  This is why dates are an important part of metadata.</a:t>
            </a:r>
            <a:endParaRPr lang="en-US" sz="18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9"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Thematic Accuracy</a:t>
            </a:r>
            <a:endParaRPr lang="en-US" sz="4200" b="0" u="none" strike="noStrike">
              <a:solidFill>
                <a:schemeClr val="lt2"/>
              </a:solidFill>
              <a:effectLst/>
              <a:uFillTx/>
              <a:latin typeface="Century Gothic"/>
            </a:endParaRPr>
          </a:p>
        </p:txBody>
      </p:sp>
      <p:sp>
        <p:nvSpPr>
          <p:cNvPr id="230"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the accuracy of the attribute values encoded in a database</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For example, you are mapping roads.  If you label the interstate as an interstate, you are accurate.  If you label it as a state highway, it’s not accurate.</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Precision (or resolution, in the GIS world)</a:t>
            </a:r>
            <a:endParaRPr lang="en-US" sz="4200" b="0" u="none" strike="noStrike">
              <a:solidFill>
                <a:schemeClr val="lt2"/>
              </a:solidFill>
              <a:effectLst/>
              <a:uFillTx/>
              <a:latin typeface="Century Gothic"/>
            </a:endParaRPr>
          </a:p>
        </p:txBody>
      </p:sp>
      <p:sp>
        <p:nvSpPr>
          <p:cNvPr id="232"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Resolution (or precision) refers to the amount of detail that can be discerned in space, time or theme. Resolution is always finite because no measurement system is infinitely precise, and because databases are intentionally generalized to reduce detail </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Resolution is an aspect of the database specification that determines how useful a given database may be for a particular application. High resolution is not always better; low resolution may be desirable when one wishes to formulate general models.</a:t>
            </a:r>
            <a:endParaRPr lang="en-US" sz="20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3"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Spatial Precision</a:t>
            </a:r>
            <a:endParaRPr lang="en-US" sz="4200" b="0" u="none" strike="noStrike">
              <a:solidFill>
                <a:schemeClr val="lt2"/>
              </a:solidFill>
              <a:effectLst/>
              <a:uFillTx/>
              <a:latin typeface="Century Gothic"/>
            </a:endParaRPr>
          </a:p>
        </p:txBody>
      </p:sp>
      <p:sp>
        <p:nvSpPr>
          <p:cNvPr id="234" name="PlaceHolder 2"/>
          <p:cNvSpPr>
            <a:spLocks noGrp="1"/>
          </p:cNvSpPr>
          <p:nvPr>
            <p:ph/>
          </p:nvPr>
        </p:nvSpPr>
        <p:spPr>
          <a:xfrm>
            <a:off x="1103400" y="2053080"/>
            <a:ext cx="8946360" cy="4195080"/>
          </a:xfrm>
          <a:prstGeom prst="rect">
            <a:avLst/>
          </a:prstGeom>
          <a:noFill/>
          <a:ln w="0">
            <a:noFill/>
          </a:ln>
        </p:spPr>
        <p:txBody>
          <a:bodyPr lIns="91440" tIns="45720" rIns="91440" bIns="45720" anchor="t">
            <a:normAutofit lnSpcReduction="9999"/>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For rasters, it’s the cell size.  In fact, for rasters, spatial precision and accuracy are the same.  What you see is what you get.</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Not really true for vector – consider that GPS point.  It’s really a 10m fuzzy area, not a point defined down to the nearest mm.  But!  Spatial precision in vector typically appears higher than it really is.</a:t>
            </a:r>
            <a:endParaRPr lang="en-US" sz="18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For lines, you might consider both the precision of the points and how frequently those points are collected.  For example, for a road, do you take a point every meter (usually along the center line) – or every 10?  Or 100?</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For polygons, we use something called the minimum mapping unit.  How big does something have to be before I bother to map it.</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Take the example of a forest – how many trees does it take to call it forest?</a:t>
            </a:r>
            <a:endParaRPr lang="en-US" sz="18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5"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Temporal Resolution</a:t>
            </a:r>
            <a:endParaRPr lang="en-US" sz="4200" b="0" u="none" strike="noStrike">
              <a:solidFill>
                <a:schemeClr val="lt2"/>
              </a:solidFill>
              <a:effectLst/>
              <a:uFillTx/>
              <a:latin typeface="Century Gothic"/>
            </a:endParaRPr>
          </a:p>
        </p:txBody>
      </p:sp>
      <p:sp>
        <p:nvSpPr>
          <p:cNvPr id="236"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Basically, how long it took to collect the data.</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For example, for photos, it’s the shutter speed of the camera.  It’s capturing that data over a very small time period.</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If I were mapping, say, roads.  And it took me a year to complete my map of Kittitas county, the temporal res of that dataset would be a year.</a:t>
            </a:r>
            <a:endParaRPr lang="en-US" sz="18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7"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Thematic resolution</a:t>
            </a:r>
            <a:endParaRPr lang="en-US" sz="4200" b="0" u="none" strike="noStrike">
              <a:solidFill>
                <a:schemeClr val="lt2"/>
              </a:solidFill>
              <a:effectLst/>
              <a:uFillTx/>
              <a:latin typeface="Century Gothic"/>
            </a:endParaRPr>
          </a:p>
        </p:txBody>
      </p:sp>
      <p:sp>
        <p:nvSpPr>
          <p:cNvPr id="238"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This has to do with the number of categories I am dividing my data into.</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As an example, again, roads.  If my categories are interstates, state highways, and other – that’s a pretty low resolution.</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If I went with interstates, state highways, county roads (paved), county roads (unpaved), city roads, forest service roads, private roads, etc – that would be a pretty high thematic resolution.</a:t>
            </a:r>
            <a:endParaRPr lang="en-US" sz="18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Consistency</a:t>
            </a:r>
            <a:endParaRPr lang="en-US" sz="4200" b="0" u="none" strike="noStrike">
              <a:solidFill>
                <a:schemeClr val="lt2"/>
              </a:solidFill>
              <a:effectLst/>
              <a:uFillTx/>
              <a:latin typeface="Century Gothic"/>
            </a:endParaRPr>
          </a:p>
        </p:txBody>
      </p:sp>
      <p:sp>
        <p:nvSpPr>
          <p:cNvPr id="240" name="PlaceHolder 2"/>
          <p:cNvSpPr>
            <a:spLocks noGrp="1"/>
          </p:cNvSpPr>
          <p:nvPr>
            <p:ph/>
          </p:nvPr>
        </p:nvSpPr>
        <p:spPr>
          <a:xfrm>
            <a:off x="1103400" y="2053080"/>
            <a:ext cx="8946360" cy="4195080"/>
          </a:xfrm>
          <a:prstGeom prst="rect">
            <a:avLst/>
          </a:prstGeom>
          <a:noFill/>
          <a:ln w="0">
            <a:noFill/>
          </a:ln>
        </p:spPr>
        <p:txBody>
          <a:bodyPr lIns="91440" tIns="45720" rIns="91440" bIns="45720" anchor="t">
            <a:normAutofit lnSpcReduction="9999"/>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Consistency refers to the absence of apparent contradictions in a database. Consistency is a measure of the internal validity of a database </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Consistency can be defined with reference to the three dimensions of geographical data.</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Spatial consistency includes topological consistency, or conformance to topological rules, e.g., all one-dimensional objects must intersect at a zero-dimensional object (Kainz, 1995).</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Temporal consistency is related to temporal topology, e.g., the constraint that only one event can occur at a given location at a given time (Langran, 1992).</a:t>
            </a:r>
            <a:endParaRPr lang="en-US" sz="18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Thematic consistency refers to a lack of contradictions in redundant thematic attributes. For example, attribute values for population, area, and population density must agree for all entities.</a:t>
            </a:r>
            <a:endParaRPr lang="en-US" sz="18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Consistency 2</a:t>
            </a:r>
            <a:endParaRPr lang="en-US" sz="4200" b="0" u="none" strike="noStrike">
              <a:solidFill>
                <a:schemeClr val="lt2"/>
              </a:solidFill>
              <a:effectLst/>
              <a:uFillTx/>
              <a:latin typeface="Century Gothic"/>
            </a:endParaRPr>
          </a:p>
        </p:txBody>
      </p:sp>
      <p:sp>
        <p:nvSpPr>
          <p:cNvPr id="242"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Mostly, we worry about thematic consistency.  For any given dataset, we want everyone involved to collect exactly the same data the same way.</a:t>
            </a:r>
            <a:endParaRPr lang="en-US" sz="20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As a side note, this is something we had problems with when sampling mudflats in Australia with a lot of volunteers.  For the most part, the volunteers did what they were told and were consistent.  It was the scientists that went off on their own and treated that little part of the database more as they would their personal field notes.</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Yeah, we had some serious consistency problems.</a:t>
            </a:r>
            <a:endParaRPr lang="en-US" sz="18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3" name="PlaceHolder 1"/>
          <p:cNvSpPr>
            <a:spLocks noGrp="1"/>
          </p:cNvSpPr>
          <p:nvPr>
            <p:ph type="title"/>
          </p:nvPr>
        </p:nvSpPr>
        <p:spPr>
          <a:xfrm>
            <a:off x="0" y="0"/>
            <a:ext cx="11260800" cy="169740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Completeness – it’s kinda fun.</a:t>
            </a:r>
            <a:br>
              <a:rPr sz="4200"/>
            </a:br>
            <a:r>
              <a:rPr lang="en-US" sz="4200" b="0" u="none" strike="noStrike">
                <a:solidFill>
                  <a:schemeClr val="lt2"/>
                </a:solidFill>
                <a:effectLst/>
                <a:uFillTx/>
                <a:latin typeface="Century Gothic"/>
              </a:rPr>
              <a:t>And we tend to subdivide it into incomplete and overcomplete.</a:t>
            </a:r>
            <a:endParaRPr lang="en-US" sz="4200" b="0" u="none" strike="noStrike">
              <a:solidFill>
                <a:schemeClr val="lt2"/>
              </a:solidFill>
              <a:effectLst/>
              <a:uFillTx/>
              <a:latin typeface="Century Gothic"/>
            </a:endParaRPr>
          </a:p>
        </p:txBody>
      </p:sp>
      <p:sp>
        <p:nvSpPr>
          <p:cNvPr id="244" name="PlaceHolder 2"/>
          <p:cNvSpPr>
            <a:spLocks noGrp="1"/>
          </p:cNvSpPr>
          <p:nvPr>
            <p:ph/>
          </p:nvPr>
        </p:nvSpPr>
        <p:spPr>
          <a:xfrm>
            <a:off x="503280" y="1982520"/>
            <a:ext cx="9896400" cy="487512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Incompleteness can be measured in space, time or theme . Consider a database of buildings in Minnesota that have been placed on the National Register of Historic Places as of the end of 1995.</a:t>
            </a:r>
            <a:endParaRPr lang="en-US" sz="20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Spatial incompleteness: The list contains only buildings in Hennepin County (one county in Minnesota, rather than all of Minnesota).</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Over complete would be including buildings in Michigan</a:t>
            </a:r>
            <a:endParaRPr lang="en-US" sz="16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Temporal incompleteness: The list contains only buildings placed on the Register by June 30, 1995.</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Temporally overcomplete would be including more recent buildings.</a:t>
            </a:r>
            <a:endParaRPr lang="en-US" sz="1600" b="0" u="none" strike="noStrike">
              <a:solidFill>
                <a:schemeClr val="lt1"/>
              </a:solidFill>
              <a:effectLst/>
              <a:uFillTx/>
              <a:latin typeface="Century Gothic"/>
            </a:endParaRPr>
          </a:p>
          <a:p>
            <a:pPr marL="743040" lvl="1" indent="-285840" algn="l" defTabSz="457200">
              <a:lnSpc>
                <a:spcPct val="100000"/>
              </a:lnSpc>
              <a:spcBef>
                <a:spcPts val="1001"/>
              </a:spcBef>
              <a:buClr>
                <a:srgbClr val="8AD0D6"/>
              </a:buClr>
              <a:buSzPct val="80000"/>
              <a:buFont typeface="Wingdings 3" charset="2"/>
              <a:buChar char=""/>
            </a:pPr>
            <a:r>
              <a:rPr lang="en-US" sz="1800" b="0" u="none" strike="noStrike">
                <a:solidFill>
                  <a:schemeClr val="lt1"/>
                </a:solidFill>
                <a:effectLst/>
                <a:uFillTx/>
                <a:latin typeface="Century Gothic"/>
              </a:rPr>
              <a:t>Thematic incompleteness: The list contains only residential buildings.</a:t>
            </a:r>
            <a:endParaRPr lang="en-US" sz="1800" b="0" u="none" strike="noStrike">
              <a:solidFill>
                <a:schemeClr val="lt1"/>
              </a:solidFill>
              <a:effectLst/>
              <a:uFillTx/>
              <a:latin typeface="Century Gothic"/>
            </a:endParaRPr>
          </a:p>
          <a:p>
            <a:pPr marL="1143000" lvl="2" indent="-228600" algn="l" defTabSz="457200">
              <a:lnSpc>
                <a:spcPct val="100000"/>
              </a:lnSpc>
              <a:spcBef>
                <a:spcPts val="1001"/>
              </a:spcBef>
              <a:buClr>
                <a:srgbClr val="8AD0D6"/>
              </a:buClr>
              <a:buSzPct val="80000"/>
              <a:buFont typeface="Wingdings 3" charset="2"/>
              <a:buChar char=""/>
            </a:pPr>
            <a:r>
              <a:rPr lang="en-US" sz="1600" b="0" u="none" strike="noStrike">
                <a:solidFill>
                  <a:schemeClr val="lt1"/>
                </a:solidFill>
                <a:effectLst/>
                <a:uFillTx/>
                <a:latin typeface="Century Gothic"/>
              </a:rPr>
              <a:t>Overcomplete would be including buildings that aren’t on the historical register.</a:t>
            </a:r>
            <a:endParaRPr lang="en-US" sz="16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5"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Summary</a:t>
            </a:r>
            <a:endParaRPr lang="en-US" sz="4200" b="0" u="none" strike="noStrike">
              <a:solidFill>
                <a:schemeClr val="lt2"/>
              </a:solidFill>
              <a:effectLst/>
              <a:uFillTx/>
              <a:latin typeface="Century Gothic"/>
            </a:endParaRPr>
          </a:p>
        </p:txBody>
      </p:sp>
      <p:sp>
        <p:nvSpPr>
          <p:cNvPr id="246" name="PlaceHolder 2"/>
          <p:cNvSpPr>
            <a:spLocks noGrp="1"/>
          </p:cNvSpPr>
          <p:nvPr>
            <p:ph/>
          </p:nvPr>
        </p:nvSpPr>
        <p:spPr>
          <a:xfrm>
            <a:off x="1103400" y="2053080"/>
            <a:ext cx="9929520" cy="4638960"/>
          </a:xfrm>
          <a:prstGeom prst="rect">
            <a:avLst/>
          </a:prstGeom>
          <a:noFill/>
          <a:ln w="0">
            <a:noFill/>
          </a:ln>
        </p:spPr>
        <p:txBody>
          <a:bodyPr lIns="91440" tIns="45720" rIns="91440" bIns="45720" anchor="t">
            <a:norm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Data quality is the degree of excellence in a database. Quality is assessed relative to the database specification, which defines the desired level of generalization and abstraction. The quality of this specification, and its appropriateness for particular applications, can also be assessed.</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Quality assessment and reporting is based primarily on metadata standards (truth-in-labeling and fitness-for-use).</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Data quality is contains several components, including accuracy, precision, consistency and completeness. Each component can be assessed in space, time and theme (the three basic dimensions of geographical data).</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Various assessment methods can be used for each component/dimension combination. Some methods are well-developed and others are not.</a:t>
            </a:r>
            <a:endParaRPr lang="en-US" sz="20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That’s nice, Bob.  But how do I assess my data?</a:t>
            </a:r>
            <a:endParaRPr lang="en-US" sz="4200" b="0" u="none" strike="noStrike">
              <a:solidFill>
                <a:schemeClr val="lt2"/>
              </a:solidFill>
              <a:effectLst/>
              <a:uFillTx/>
              <a:latin typeface="Century Gothic"/>
            </a:endParaRPr>
          </a:p>
        </p:txBody>
      </p:sp>
      <p:sp>
        <p:nvSpPr>
          <p:cNvPr id="248"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In an ideal world, you know what’s happening in the real world, so you can then know how your data stacks up.  Field knowledge is always, always, always valuable.  Get as much as you can.</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Be critical.  Assume the data is crap and work from there.  Look at it from many angles.</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Compare it to data you know the standards for.  In the US, the best usually available are USGS 1:24000 topo sheets.  Downloaded from the USGS so you know someone hasn’t mucked them up.  Quad sheets have full, published metadata standards.</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9"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sp>
        <p:nvSpPr>
          <p:cNvPr id="250" name="PlaceHolder 2"/>
          <p:cNvSpPr>
            <a:spLocks noGrp="1"/>
          </p:cNvSpPr>
          <p:nvPr>
            <p:ph/>
          </p:nvPr>
        </p:nvSpPr>
        <p:spPr>
          <a:xfrm>
            <a:off x="1103400" y="2053080"/>
            <a:ext cx="8946360" cy="137592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sng" strike="noStrike">
                <a:solidFill>
                  <a:schemeClr val="lt1"/>
                </a:solidFill>
                <a:effectLst/>
                <a:uFillTx/>
                <a:latin typeface="Century Gothic"/>
                <a:hlinkClick r:id="rId1"/>
              </a:rPr>
              <a:t>https://spatialreserves.wordpress.com/2018/11/26/a-graphical-aid-in-deciding-whether-geospatial-data-can-be-used/</a:t>
            </a:r>
            <a:endParaRPr lang="en-US" sz="2000" b="0" u="none" strike="noStrike">
              <a:solidFill>
                <a:schemeClr val="lt1"/>
              </a:solidFill>
              <a:effectLst/>
              <a:uFillTx/>
              <a:latin typeface="Century Gothic"/>
            </a:endParaRPr>
          </a:p>
          <a:p>
            <a:pPr marL="343080" indent="-343080" algn="l" defTabSz="457200">
              <a:lnSpc>
                <a:spcPct val="100000"/>
              </a:lnSpc>
              <a:spcBef>
                <a:spcPts val="1001"/>
              </a:spcBef>
              <a:buClr>
                <a:srgbClr val="8AD0D6"/>
              </a:buClr>
              <a:buSzPct val="80000"/>
              <a:buFont typeface="Wingdings 3" charset="2"/>
              <a:buChar char=""/>
            </a:pPr>
            <a:r>
              <a:rPr lang="en-US" sz="2000" b="0" u="sng" strike="noStrike">
                <a:solidFill>
                  <a:schemeClr val="lt1"/>
                </a:solidFill>
                <a:effectLst/>
                <a:uFillTx/>
                <a:latin typeface="Century Gothic"/>
                <a:hlinkClick r:id="rId2"/>
              </a:rPr>
              <a:t>https://www.linkedin.com/pulse/gis-gigo-garbage-out-30-checks-data-errors-nathan-heazlewood/</a:t>
            </a:r>
            <a:endParaRPr lang="en-US" sz="2000" b="0" u="none" strike="noStrike">
              <a:solidFill>
                <a:schemeClr val="lt1"/>
              </a:solidFill>
              <a:effectLst/>
              <a:uFillTx/>
              <a:latin typeface="Century Gothic"/>
            </a:endParaRPr>
          </a:p>
          <a:p>
            <a:pPr indent="0" algn="l" defTabSz="457200">
              <a:lnSpc>
                <a:spcPct val="100000"/>
              </a:lnSpc>
              <a:spcBef>
                <a:spcPts val="1001"/>
              </a:spcBef>
              <a:buNone/>
            </a:pPr>
            <a:endParaRPr lang="en-US" sz="2000" b="0" u="none" strike="noStrike">
              <a:solidFill>
                <a:schemeClr val="lt1"/>
              </a:solidFill>
              <a:effectLst/>
              <a:uFillTx/>
              <a:latin typeface="Century Gothic"/>
            </a:endParaRPr>
          </a:p>
        </p:txBody>
      </p:sp>
      <p:sp>
        <p:nvSpPr>
          <p:cNvPr id="251" name=""/>
          <p:cNvSpPr txBox="1"/>
          <p:nvPr/>
        </p:nvSpPr>
        <p:spPr>
          <a:xfrm>
            <a:off x="1179000" y="3771720"/>
            <a:ext cx="9913680" cy="602280"/>
          </a:xfrm>
          <a:prstGeom prst="rect">
            <a:avLst/>
          </a:prstGeom>
          <a:noFill/>
          <a:ln w="0">
            <a:noFill/>
          </a:ln>
        </p:spPr>
        <p:txBody>
          <a:bodyPr lIns="90000" tIns="45000" rIns="90000" bIns="45000" anchor="t">
            <a:spAutoFit/>
          </a:bodyPr>
          <a:p>
            <a:r>
              <a:rPr lang="en-US" sz="1800" b="0" u="none" strike="noStrike">
                <a:solidFill>
                  <a:srgbClr val="FFFFFF"/>
                </a:solidFill>
                <a:effectLst/>
                <a:uFillTx/>
                <a:latin typeface="Arial"/>
                <a:hlinkClick r:id="rId3"/>
              </a:rPr>
              <a:t>https://www.linkedin.com/pulse/gis-gigo-garbage-out-30-checks-data-errors-nathan-heazlewood/</a:t>
            </a:r>
            <a:r>
              <a:rPr lang="en-US" sz="1800" b="0" u="none" strike="noStrike">
                <a:solidFill>
                  <a:srgbClr val="FFFFFF"/>
                </a:solidFill>
                <a:effectLst/>
                <a:uFillTx/>
                <a:latin typeface="Arial"/>
              </a:rPr>
              <a:t> </a:t>
            </a:r>
            <a:endParaRPr lang="en-US" sz="1800" b="0" u="none" strike="noStrike">
              <a:solidFill>
                <a:srgbClr val="FFFFFF"/>
              </a:solidFill>
              <a:effectLst/>
              <a:uFillTx/>
              <a:latin typeface="Arial"/>
            </a:endParaRPr>
          </a:p>
          <a:p>
            <a:endParaRPr lang="en-US" sz="1800" b="0" u="none" strike="noStrike">
              <a:solidFill>
                <a:srgbClr val="FFFFFF"/>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2"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Ooohhh.. Let’s see if I have any data quality cartoons.</a:t>
            </a:r>
            <a:endParaRPr lang="en-US" sz="4200" b="0" u="none" strike="noStrike">
              <a:solidFill>
                <a:schemeClr val="lt2"/>
              </a:solidFill>
              <a:effectLst/>
              <a:uFillTx/>
              <a:latin typeface="Century Gothic"/>
            </a:endParaRPr>
          </a:p>
        </p:txBody>
      </p:sp>
      <p:sp>
        <p:nvSpPr>
          <p:cNvPr id="253" name="PlaceHolder 2"/>
          <p:cNvSpPr>
            <a:spLocks noGrp="1"/>
          </p:cNvSpPr>
          <p:nvPr>
            <p:ph/>
          </p:nvPr>
        </p:nvSpPr>
        <p:spPr>
          <a:xfrm>
            <a:off x="1103400" y="2053080"/>
            <a:ext cx="8946360" cy="4195080"/>
          </a:xfrm>
          <a:prstGeom prst="rect">
            <a:avLst/>
          </a:prstGeom>
          <a:noFill/>
          <a:ln w="0">
            <a:noFill/>
          </a:ln>
        </p:spPr>
        <p:txBody>
          <a:bodyPr lIns="91440" tIns="45720" rIns="91440" bIns="45720" anchor="t">
            <a:noAutofit/>
          </a:bodyPr>
          <a:p>
            <a:pPr marL="343080" indent="-343080" algn="l" defTabSz="457200">
              <a:lnSpc>
                <a:spcPct val="100000"/>
              </a:lnSpc>
              <a:spcBef>
                <a:spcPts val="1001"/>
              </a:spcBef>
              <a:buClr>
                <a:srgbClr val="8AD0D6"/>
              </a:buClr>
              <a:buSzPct val="80000"/>
              <a:buFont typeface="Wingdings 3" charset="2"/>
              <a:buChar char=""/>
            </a:pPr>
            <a:r>
              <a:rPr lang="en-US" sz="2000" b="0" u="none" strike="noStrike">
                <a:solidFill>
                  <a:schemeClr val="lt1"/>
                </a:solidFill>
                <a:effectLst/>
                <a:uFillTx/>
                <a:latin typeface="Century Gothic"/>
              </a:rPr>
              <a:t>Any excuse to browse my ‘toons….  I’m sure XKCD did something…  A few that are vaguely relevant.</a:t>
            </a:r>
            <a:endParaRPr lang="en-US" sz="2000" b="0" u="none" strike="noStrike">
              <a:solidFill>
                <a:schemeClr val="lt1"/>
              </a:solidFill>
              <a:effectLst/>
              <a:uFillTx/>
              <a:latin typeface="Century Gothic"/>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lnSpc>
                <a:spcPct val="100000"/>
              </a:lnSpc>
              <a:buNone/>
            </a:pPr>
            <a:r>
              <a:rPr lang="en-US" sz="4200" b="0" u="none" strike="noStrike">
                <a:solidFill>
                  <a:schemeClr val="lt2"/>
                </a:solidFill>
                <a:effectLst/>
                <a:uFillTx/>
                <a:latin typeface="Century Gothic"/>
              </a:rPr>
              <a:t>Precision measurements in the old gis lab.</a:t>
            </a:r>
            <a:endParaRPr lang="en-US" sz="4200" b="0" u="none" strike="noStrike">
              <a:solidFill>
                <a:schemeClr val="lt2"/>
              </a:solidFill>
              <a:effectLst/>
              <a:uFillTx/>
              <a:latin typeface="Century Gothic"/>
            </a:endParaRPr>
          </a:p>
        </p:txBody>
      </p:sp>
      <p:pic>
        <p:nvPicPr>
          <p:cNvPr id="255" name="Content Placeholder 4" descr="A person sitting at a desk&#10;&#10;Description automatically generated"/>
          <p:cNvPicPr/>
          <p:nvPr/>
        </p:nvPicPr>
        <p:blipFill>
          <a:blip r:embed="rId1"/>
          <a:stretch/>
        </p:blipFill>
        <p:spPr>
          <a:xfrm>
            <a:off x="4471560" y="1135080"/>
            <a:ext cx="7630200" cy="5722560"/>
          </a:xfrm>
          <a:prstGeom prst="rect">
            <a:avLst/>
          </a:prstGeom>
          <a:noFill/>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6"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pic>
        <p:nvPicPr>
          <p:cNvPr id="257" name="Content Placeholder 4" descr="A close up of a newspaper&#10;&#10;Description automatically generated"/>
          <p:cNvPicPr/>
          <p:nvPr/>
        </p:nvPicPr>
        <p:blipFill>
          <a:blip r:embed="rId1"/>
          <a:stretch/>
        </p:blipFill>
        <p:spPr>
          <a:xfrm>
            <a:off x="5272920" y="0"/>
            <a:ext cx="6883200" cy="6857640"/>
          </a:xfrm>
          <a:prstGeom prst="rect">
            <a:avLst/>
          </a:prstGeom>
          <a:noFill/>
          <a:ln w="0">
            <a:noFill/>
          </a:ln>
        </p:spPr>
      </p:pic>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pic>
        <p:nvPicPr>
          <p:cNvPr id="259" name="Content Placeholder 4" descr="A close up of text on a black background&#10;&#10;Description automatically generated"/>
          <p:cNvPicPr/>
          <p:nvPr/>
        </p:nvPicPr>
        <p:blipFill>
          <a:blip r:embed="rId1"/>
          <a:stretch/>
        </p:blipFill>
        <p:spPr>
          <a:xfrm>
            <a:off x="0" y="49320"/>
            <a:ext cx="4622040" cy="6808320"/>
          </a:xfrm>
          <a:prstGeom prst="rect">
            <a:avLst/>
          </a:prstGeom>
          <a:noFill/>
          <a:ln w="0">
            <a:noFill/>
          </a:ln>
        </p:spPr>
      </p:pic>
      <p:pic>
        <p:nvPicPr>
          <p:cNvPr id="260" name="Picture 6" descr="A picture containing text&#10;&#10;Description automatically generated"/>
          <p:cNvPicPr/>
          <p:nvPr/>
        </p:nvPicPr>
        <p:blipFill>
          <a:blip r:embed="rId2"/>
          <a:stretch/>
        </p:blipFill>
        <p:spPr>
          <a:xfrm>
            <a:off x="5909760" y="49320"/>
            <a:ext cx="6282000" cy="6765120"/>
          </a:xfrm>
          <a:prstGeom prst="rect">
            <a:avLst/>
          </a:prstGeom>
          <a:noFill/>
          <a:ln w="0">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PlaceHolder 1"/>
          <p:cNvSpPr>
            <a:spLocks noGrp="1"/>
          </p:cNvSpPr>
          <p:nvPr>
            <p:ph type="title"/>
          </p:nvPr>
        </p:nvSpPr>
        <p:spPr>
          <a:xfrm>
            <a:off x="646200" y="452880"/>
            <a:ext cx="9404280" cy="1400040"/>
          </a:xfrm>
          <a:prstGeom prst="rect">
            <a:avLst/>
          </a:prstGeom>
          <a:noFill/>
          <a:ln w="0">
            <a:noFill/>
          </a:ln>
        </p:spPr>
        <p:txBody>
          <a:bodyPr lIns="91440" tIns="45720" rIns="91440" bIns="45720" anchor="t">
            <a:noAutofit/>
          </a:bodyPr>
          <a:p>
            <a:pPr indent="0" algn="l" defTabSz="457200">
              <a:buNone/>
            </a:pPr>
            <a:endParaRPr lang="en-US" sz="4200" b="0" u="none" strike="noStrike">
              <a:solidFill>
                <a:schemeClr val="lt2"/>
              </a:solidFill>
              <a:effectLst/>
              <a:uFillTx/>
              <a:latin typeface="Century Gothic"/>
            </a:endParaRPr>
          </a:p>
        </p:txBody>
      </p:sp>
      <p:pic>
        <p:nvPicPr>
          <p:cNvPr id="262" name="Content Placeholder 4" descr="A screenshot of a cell phone&#10;&#10;Description automatically generated"/>
          <p:cNvPicPr/>
          <p:nvPr/>
        </p:nvPicPr>
        <p:blipFill>
          <a:blip r:embed="rId1"/>
          <a:stretch/>
        </p:blipFill>
        <p:spPr>
          <a:xfrm>
            <a:off x="0" y="1440"/>
            <a:ext cx="6360120" cy="6856200"/>
          </a:xfrm>
          <a:prstGeom prst="rect">
            <a:avLst/>
          </a:prstGeom>
          <a:noFill/>
          <a:ln w="0">
            <a:noFill/>
          </a:ln>
        </p:spPr>
      </p:pic>
      <p:pic>
        <p:nvPicPr>
          <p:cNvPr id="263" name="Picture 6" descr="A close up of text on a white background&#10;&#10;Description automatically generated"/>
          <p:cNvPicPr/>
          <p:nvPr/>
        </p:nvPicPr>
        <p:blipFill>
          <a:blip r:embed="rId2"/>
          <a:stretch/>
        </p:blipFill>
        <p:spPr>
          <a:xfrm>
            <a:off x="6471000" y="389160"/>
            <a:ext cx="5720400" cy="6468480"/>
          </a:xfrm>
          <a:prstGeom prst="rect">
            <a:avLst/>
          </a:prstGeom>
          <a:noFill/>
          <a:ln w="0">
            <a:noFill/>
          </a:ln>
        </p:spPr>
      </p:pic>
    </p:spTree>
  </p:cSld>
  <mc:AlternateContent>
    <mc:Choice Requires="p14">
      <p:transition spd="slow" p14:dur="2000"/>
    </mc:Choice>
    <mc:Fallback>
      <p:transition spd="slow"/>
    </mc:Fallback>
  </mc:AlternateContent>
</p:sld>
</file>

<file path=ppt/theme/_rels/theme1.xml.rels><?xml version="1.0" encoding="UTF-8"?>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xmlns:r="http://schemas.openxmlformats.org/officeDocument/2006/relationships"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pitchFamily="0" charset="1"/>
        <a:ea typeface=""/>
        <a:cs typeface=""/>
      </a:majorFont>
      <a:minorFont>
        <a:latin typeface="Century Gothic" panose="020B0502020202020204" pitchFamily="0" charset="1"/>
        <a:ea typeface=""/>
        <a:cs typeface=""/>
      </a:minorFont>
    </a:fontScheme>
    <a:fmtScheme>
      <a:fillStyleLst>
        <a:solidFill>
          <a:schemeClr val="phClr"/>
        </a:solidFill>
        <a:gradFill>
          <a:gsLst>
            <a:gs pos="0">
              <a:schemeClr val="phClr">
                <a:tint val="64000"/>
                <a:lumMod val="118000"/>
              </a:schemeClr>
            </a:gs>
            <a:gs pos="100000">
              <a:schemeClr val="phClr">
                <a:tint val="92000"/>
                <a:lumMod val="110000"/>
              </a:schemeClr>
            </a:gs>
          </a:gsLst>
          <a:lin ang="5400000" scaled="0"/>
          <a:tileRect l="0" t="0" r="0" b="0"/>
        </a:gradFill>
        <a:gradFill>
          <a:gsLst>
            <a:gs pos="0">
              <a:schemeClr val="phClr">
                <a:tint val="98000"/>
                <a:lumMod val="114000"/>
              </a:schemeClr>
            </a:gs>
            <a:gs pos="100000">
              <a:schemeClr val="phClr">
                <a:shade val="90000"/>
                <a:lumMod val="84000"/>
              </a:schemeClr>
            </a:gs>
          </a:gsLst>
          <a:lin ang="5400000" scaled="0"/>
          <a:tileRect l="0" t="0" r="0" b="0"/>
        </a:gradFill>
      </a:fillStyleLst>
      <a:lnStyleLst>
        <a:ln w="9525" cap="rnd" cmpd="sng" algn="ctr">
          <a:prstDash val="solid"/>
        </a:ln>
        <a:ln w="19050" cap="rnd" cmpd="sng" algn="ctr">
          <a:prstDash val="solid"/>
        </a:ln>
        <a:ln w="28575" cap="rnd"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97000"/>
                <a:lumMod val="124000"/>
              </a:schemeClr>
            </a:gs>
            <a:gs pos="100000">
              <a:schemeClr val="phClr">
                <a:tint val="96000"/>
                <a:shade val="88000"/>
                <a:lumMod val="76000"/>
              </a:schemeClr>
            </a:gs>
          </a:gsLst>
          <a:path path="circle">
            <a:fillToRect l="45000" t="65000" r="125000" b="100000"/>
          </a:path>
          <a:tileRect l="0" t="0" r="0" b="0"/>
        </a:gradFill>
        <a:blipFill rotWithShape="1">
          <a:blip r:embed="rId1"/>
          <a:srcRect l="0" t="0" r="0" b="0"/>
          <a:stretch>
            <a:fillRect l="0" t="0" r="0" b="0"/>
          </a:stretch>
        </a:blipFill>
      </a:bgFillStyleLst>
    </a:fmtScheme>
  </a:themeElements>
</a:theme>
</file>

<file path=docProps/app.xml><?xml version="1.0" encoding="utf-8"?>
<Properties xmlns="http://schemas.openxmlformats.org/officeDocument/2006/extended-properties" xmlns:vt="http://schemas.openxmlformats.org/officeDocument/2006/docPropsVTypes">
  <Template>Ion</Template>
  <TotalTime>97</TotalTime>
  <Application>LibreOffice/26.2.5.2$Windows_X86_64 LibreOffice_project/cd7284b4cbbfeb507e630c1aac019f4157393acb</Application>
  <AppVersion>15.0000</AppVersion>
  <Words>1831</Words>
  <Paragraphs>87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2020-05-06T23:00:46Z</dcterms:created>
  <dc:creator>Bob Hickey</dc:creator>
  <dc:description/>
  <dc:language>en-US</dc:language>
  <cp:lastModifiedBy/>
  <dcterms:modified xsi:type="dcterms:W3CDTF">2026-09-21T10:09:33Z</dcterms:modified>
  <cp:revision>10</cp:revision>
  <dc:subject/>
  <dc:title>Data Quality</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27</vt:i4>
  </property>
</Properties>
</file>