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8.xml" ContentType="application/vnd.openxmlformats-officedocument.theme+xml"/>
  <Override PartName="/ppt/theme/theme1.xml" ContentType="application/vnd.openxmlformats-officedocument.theme+xml"/>
  <Override PartName="/ppt/presentation.xml" ContentType="application/vnd.openxmlformats-officedocument.presentationml.presentation.main+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media/image15.gif" ContentType="image/gif"/>
  <Override PartName="/ppt/media/image12.gif" ContentType="image/gif"/>
  <Override PartName="/ppt/media/image21.gif" ContentType="image/gif"/>
  <Override PartName="/ppt/slideMasters/slideMaster1.xml" ContentType="application/vnd.openxmlformats-officedocument.presentationml.slideMaster+xml"/>
  <Override PartName="/ppt/notesSlides/notesSlide22.xml" ContentType="application/vnd.openxmlformats-officedocument.presentationml.notesSlide+xml"/>
  <Override PartName="/ppt/notesSlides/notesSlide3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0.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31.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9.xml" ContentType="application/vnd.openxmlformats-officedocument.presentationml.notesSlide+xml"/>
  <Override PartName="/ppt/notesSlides/notesSlide36.xml" ContentType="application/vnd.openxmlformats-officedocument.presentationml.notesSlide+xml"/>
  <Override PartName="/ppt/notesSlides/notesSlide48.xml" ContentType="application/vnd.openxmlformats-officedocument.presentationml.notesSlide+xml"/>
  <Override PartName="/ppt/notesSlides/notesSlide37.xml" ContentType="application/vnd.openxmlformats-officedocument.presentationml.notesSlide+xml"/>
  <Override PartName="/ppt/notesSlides/notesSlide47.xml" ContentType="application/vnd.openxmlformats-officedocument.presentationml.notesSlide+xml"/>
  <Override PartName="/ppt/notesSlides/notesSlide38.xml" ContentType="application/vnd.openxmlformats-officedocument.presentationml.notesSlide+xml"/>
  <Override PartName="/ppt/notesSlides/notesSlide46.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Lst>
  <p:sldSz cx="12192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sldImg"/>
          </p:nvPr>
        </p:nvSpPr>
        <p:spPr>
          <a:xfrm>
            <a:off x="533520" y="764280"/>
            <a:ext cx="6704640" cy="3771360"/>
          </a:xfrm>
          <a:prstGeom prst="rect">
            <a:avLst/>
          </a:prstGeom>
          <a:noFill/>
          <a:ln w="0">
            <a:noFill/>
          </a:ln>
        </p:spPr>
        <p:txBody>
          <a:bodyPr lIns="0" tIns="0" rIns="0" bIns="0" anchor="ctr">
            <a:noAutofit/>
          </a:bodyPr>
          <a:p>
            <a:r>
              <a:rPr lang="en-US" sz="7200" b="0" u="none" strike="noStrike">
                <a:solidFill>
                  <a:schemeClr val="lt2"/>
                </a:solidFill>
                <a:effectLst/>
                <a:uFillTx/>
                <a:latin typeface="Century Gothic"/>
              </a:rPr>
              <a:t>Click to move the slide</a:t>
            </a:r>
            <a:endParaRPr lang="en-US" sz="7200" b="0" u="none" strike="noStrike">
              <a:solidFill>
                <a:schemeClr val="lt2"/>
              </a:solidFill>
              <a:effectLst/>
              <a:uFillTx/>
              <a:latin typeface="Century Gothic"/>
            </a:endParaRPr>
          </a:p>
        </p:txBody>
      </p:sp>
      <p:sp>
        <p:nvSpPr>
          <p:cNvPr id="216"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p>
            <a:pPr indent="0" algn="l">
              <a:buNone/>
            </a:pPr>
            <a:r>
              <a:rPr lang="en-US" sz="2000" b="0" u="none" strike="noStrike">
                <a:solidFill>
                  <a:srgbClr val="000000"/>
                </a:solidFill>
                <a:effectLst/>
                <a:uFillTx/>
                <a:latin typeface="Arial"/>
              </a:rPr>
              <a:t>Click to edit the notes format</a:t>
            </a:r>
            <a:endParaRPr lang="en-US" sz="2000" b="0" u="none" strike="noStrike">
              <a:solidFill>
                <a:srgbClr val="000000"/>
              </a:solidFill>
              <a:effectLst/>
              <a:uFillTx/>
              <a:latin typeface="Arial"/>
            </a:endParaRPr>
          </a:p>
        </p:txBody>
      </p:sp>
      <p:sp>
        <p:nvSpPr>
          <p:cNvPr id="217" name="PlaceHolder 3"/>
          <p:cNvSpPr>
            <a:spLocks noGrp="1"/>
          </p:cNvSpPr>
          <p:nvPr>
            <p:ph type="hdr"/>
          </p:nvPr>
        </p:nvSpPr>
        <p:spPr>
          <a:xfrm>
            <a:off x="0" y="0"/>
            <a:ext cx="3372840" cy="502560"/>
          </a:xfrm>
          <a:prstGeom prst="rect">
            <a:avLst/>
          </a:prstGeom>
          <a:noFill/>
          <a:ln w="0">
            <a:noFill/>
          </a:ln>
        </p:spPr>
        <p:txBody>
          <a:bodyPr lIns="0" tIns="0" rIns="0" bIns="0" anchor="t">
            <a:noAutofit/>
          </a:bodyPr>
          <a:p>
            <a:pPr indent="0" algn="l">
              <a:buNone/>
            </a:pPr>
            <a:r>
              <a:rPr lang="en-US" sz="1400" b="0" u="none" strike="noStrike">
                <a:solidFill>
                  <a:srgbClr val="000000"/>
                </a:solidFill>
                <a:effectLst/>
                <a:uFillTx/>
                <a:latin typeface="Times New Roman"/>
              </a:rPr>
              <a:t>&lt;header&gt;</a:t>
            </a:r>
            <a:endParaRPr lang="en-US" sz="1400" b="0" u="none" strike="noStrike">
              <a:solidFill>
                <a:srgbClr val="000000"/>
              </a:solidFill>
              <a:effectLst/>
              <a:uFillTx/>
              <a:latin typeface="Times New Roman"/>
            </a:endParaRPr>
          </a:p>
        </p:txBody>
      </p:sp>
      <p:sp>
        <p:nvSpPr>
          <p:cNvPr id="218" name="PlaceHolder 4"/>
          <p:cNvSpPr>
            <a:spLocks noGrp="1"/>
          </p:cNvSpPr>
          <p:nvPr>
            <p:ph type="dt" idx="52"/>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219" name="PlaceHolder 5"/>
          <p:cNvSpPr>
            <a:spLocks noGrp="1"/>
          </p:cNvSpPr>
          <p:nvPr>
            <p:ph type="ftr" idx="53"/>
          </p:nvPr>
        </p:nvSpPr>
        <p:spPr>
          <a:xfrm>
            <a:off x="0" y="9555480"/>
            <a:ext cx="3372840" cy="502560"/>
          </a:xfrm>
          <a:prstGeom prst="rect">
            <a:avLst/>
          </a:prstGeom>
          <a:noFill/>
          <a:ln w="0">
            <a:noFill/>
          </a:ln>
        </p:spPr>
        <p:txBody>
          <a:bodyPr lIns="0" tIns="0" rIns="0" bIns="0" anchor="b">
            <a:no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20" name="PlaceHolder 6"/>
          <p:cNvSpPr>
            <a:spLocks noGrp="1"/>
          </p:cNvSpPr>
          <p:nvPr>
            <p:ph type="sldNum" idx="54"/>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DCEF9029-D19B-4263-AF5D-7D4EAF5E5D1A}"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6" name="PlaceHolder 1"/>
          <p:cNvSpPr>
            <a:spLocks noGrp="1"/>
          </p:cNvSpPr>
          <p:nvPr>
            <p:ph type="sldNum" idx="55"/>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3C71F3FE-13C1-4D6D-B30E-935D6C08CF90}"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67" name="PlaceHolder 2"/>
          <p:cNvSpPr>
            <a:spLocks noGrp="1"/>
          </p:cNvSpPr>
          <p:nvPr>
            <p:ph type="sldImg"/>
          </p:nvPr>
        </p:nvSpPr>
        <p:spPr>
          <a:xfrm>
            <a:off x="685800" y="1143000"/>
            <a:ext cx="5486040" cy="3085920"/>
          </a:xfrm>
          <a:prstGeom prst="rect">
            <a:avLst/>
          </a:prstGeom>
          <a:ln w="0">
            <a:noFill/>
          </a:ln>
        </p:spPr>
      </p:sp>
      <p:sp>
        <p:nvSpPr>
          <p:cNvPr id="368"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type="sldNum" idx="56"/>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7721ABCD-355D-4248-BA47-13451C9F480D}"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70" name="PlaceHolder 2"/>
          <p:cNvSpPr>
            <a:spLocks noGrp="1"/>
          </p:cNvSpPr>
          <p:nvPr>
            <p:ph type="sldImg"/>
          </p:nvPr>
        </p:nvSpPr>
        <p:spPr>
          <a:xfrm>
            <a:off x="685800" y="1143000"/>
            <a:ext cx="5486040" cy="3085920"/>
          </a:xfrm>
          <a:prstGeom prst="rect">
            <a:avLst/>
          </a:prstGeom>
          <a:ln w="0">
            <a:noFill/>
          </a:ln>
        </p:spPr>
      </p:sp>
      <p:sp>
        <p:nvSpPr>
          <p:cNvPr id="371"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PlaceHolder 1"/>
          <p:cNvSpPr>
            <a:spLocks noGrp="1"/>
          </p:cNvSpPr>
          <p:nvPr>
            <p:ph type="sldNum" idx="57"/>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DD9AEBF8-E444-419D-97F9-454445221D1F}"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73" name="PlaceHolder 2"/>
          <p:cNvSpPr>
            <a:spLocks noGrp="1"/>
          </p:cNvSpPr>
          <p:nvPr>
            <p:ph type="sldImg"/>
          </p:nvPr>
        </p:nvSpPr>
        <p:spPr>
          <a:xfrm>
            <a:off x="685800" y="1143000"/>
            <a:ext cx="5486040" cy="3085920"/>
          </a:xfrm>
          <a:prstGeom prst="rect">
            <a:avLst/>
          </a:prstGeom>
          <a:ln w="0">
            <a:noFill/>
          </a:ln>
        </p:spPr>
      </p:sp>
      <p:sp>
        <p:nvSpPr>
          <p:cNvPr id="374"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PlaceHolder 1"/>
          <p:cNvSpPr>
            <a:spLocks noGrp="1"/>
          </p:cNvSpPr>
          <p:nvPr>
            <p:ph type="sldNum" idx="58"/>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5CBC0C2D-EE07-4638-AB20-6B370568ECD3}"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76" name="PlaceHolder 2"/>
          <p:cNvSpPr>
            <a:spLocks noGrp="1"/>
          </p:cNvSpPr>
          <p:nvPr>
            <p:ph type="sldImg"/>
          </p:nvPr>
        </p:nvSpPr>
        <p:spPr>
          <a:xfrm>
            <a:off x="685800" y="1143000"/>
            <a:ext cx="5486040" cy="3085920"/>
          </a:xfrm>
          <a:prstGeom prst="rect">
            <a:avLst/>
          </a:prstGeom>
          <a:ln w="0">
            <a:noFill/>
          </a:ln>
        </p:spPr>
      </p:sp>
      <p:sp>
        <p:nvSpPr>
          <p:cNvPr id="377"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8" name="PlaceHolder 1"/>
          <p:cNvSpPr>
            <a:spLocks noGrp="1"/>
          </p:cNvSpPr>
          <p:nvPr>
            <p:ph type="sldNum" idx="59"/>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D67793E7-1BDA-427E-852D-73AC478E05BE}"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79" name="PlaceHolder 2"/>
          <p:cNvSpPr>
            <a:spLocks noGrp="1"/>
          </p:cNvSpPr>
          <p:nvPr>
            <p:ph type="sldImg"/>
          </p:nvPr>
        </p:nvSpPr>
        <p:spPr>
          <a:xfrm>
            <a:off x="685800" y="1143000"/>
            <a:ext cx="5486040" cy="3085920"/>
          </a:xfrm>
          <a:prstGeom prst="rect">
            <a:avLst/>
          </a:prstGeom>
          <a:ln w="0">
            <a:noFill/>
          </a:ln>
        </p:spPr>
      </p:sp>
      <p:sp>
        <p:nvSpPr>
          <p:cNvPr id="380"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1" name="PlaceHolder 1"/>
          <p:cNvSpPr>
            <a:spLocks noGrp="1"/>
          </p:cNvSpPr>
          <p:nvPr>
            <p:ph type="sldNum" idx="60"/>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7336EDD9-5C00-49CF-909A-052BFABC764D}"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82" name="PlaceHolder 2"/>
          <p:cNvSpPr>
            <a:spLocks noGrp="1"/>
          </p:cNvSpPr>
          <p:nvPr>
            <p:ph type="sldImg"/>
          </p:nvPr>
        </p:nvSpPr>
        <p:spPr>
          <a:xfrm>
            <a:off x="685800" y="1143000"/>
            <a:ext cx="5486040" cy="3085920"/>
          </a:xfrm>
          <a:prstGeom prst="rect">
            <a:avLst/>
          </a:prstGeom>
          <a:ln w="0">
            <a:noFill/>
          </a:ln>
        </p:spPr>
      </p:sp>
      <p:sp>
        <p:nvSpPr>
          <p:cNvPr id="383"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PlaceHolder 1"/>
          <p:cNvSpPr>
            <a:spLocks noGrp="1"/>
          </p:cNvSpPr>
          <p:nvPr>
            <p:ph type="sldNum" idx="61"/>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44F6A1B8-3F8E-4807-8846-B51722E31DE6}"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85" name="PlaceHolder 2"/>
          <p:cNvSpPr>
            <a:spLocks noGrp="1"/>
          </p:cNvSpPr>
          <p:nvPr>
            <p:ph type="sldImg"/>
          </p:nvPr>
        </p:nvSpPr>
        <p:spPr>
          <a:xfrm>
            <a:off x="685800" y="1143000"/>
            <a:ext cx="5486040" cy="3085920"/>
          </a:xfrm>
          <a:prstGeom prst="rect">
            <a:avLst/>
          </a:prstGeom>
          <a:ln w="0">
            <a:noFill/>
          </a:ln>
        </p:spPr>
      </p:sp>
      <p:sp>
        <p:nvSpPr>
          <p:cNvPr id="386"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7" name="PlaceHolder 1"/>
          <p:cNvSpPr>
            <a:spLocks noGrp="1"/>
          </p:cNvSpPr>
          <p:nvPr>
            <p:ph type="sldNum" idx="62"/>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67FD3A14-CE92-40EF-B6B3-563C4D62E737}"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88" name="PlaceHolder 2"/>
          <p:cNvSpPr>
            <a:spLocks noGrp="1"/>
          </p:cNvSpPr>
          <p:nvPr>
            <p:ph type="sldImg"/>
          </p:nvPr>
        </p:nvSpPr>
        <p:spPr>
          <a:xfrm>
            <a:off x="685800" y="1143000"/>
            <a:ext cx="5486040" cy="3085920"/>
          </a:xfrm>
          <a:prstGeom prst="rect">
            <a:avLst/>
          </a:prstGeom>
          <a:ln w="0">
            <a:noFill/>
          </a:ln>
        </p:spPr>
      </p:sp>
      <p:sp>
        <p:nvSpPr>
          <p:cNvPr id="389"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PlaceHolder 1"/>
          <p:cNvSpPr>
            <a:spLocks noGrp="1"/>
          </p:cNvSpPr>
          <p:nvPr>
            <p:ph type="sldNum" idx="63"/>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FE762DDE-433E-4C8D-A1CF-935EDF5ACE25}"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91" name="PlaceHolder 2"/>
          <p:cNvSpPr>
            <a:spLocks noGrp="1"/>
          </p:cNvSpPr>
          <p:nvPr>
            <p:ph type="sldImg"/>
          </p:nvPr>
        </p:nvSpPr>
        <p:spPr>
          <a:xfrm>
            <a:off x="685800" y="1143000"/>
            <a:ext cx="5486040" cy="3085920"/>
          </a:xfrm>
          <a:prstGeom prst="rect">
            <a:avLst/>
          </a:prstGeom>
          <a:ln w="0">
            <a:noFill/>
          </a:ln>
        </p:spPr>
      </p:sp>
      <p:sp>
        <p:nvSpPr>
          <p:cNvPr id="392"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PlaceHolder 1"/>
          <p:cNvSpPr>
            <a:spLocks noGrp="1"/>
          </p:cNvSpPr>
          <p:nvPr>
            <p:ph type="sldNum" idx="64"/>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AE6A00A5-12AC-4310-97D3-A7919444AB8B}"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94" name="PlaceHolder 2"/>
          <p:cNvSpPr>
            <a:spLocks noGrp="1"/>
          </p:cNvSpPr>
          <p:nvPr>
            <p:ph type="sldImg"/>
          </p:nvPr>
        </p:nvSpPr>
        <p:spPr>
          <a:xfrm>
            <a:off x="685800" y="1143000"/>
            <a:ext cx="5486040" cy="3085920"/>
          </a:xfrm>
          <a:prstGeom prst="rect">
            <a:avLst/>
          </a:prstGeom>
          <a:ln w="0">
            <a:noFill/>
          </a:ln>
        </p:spPr>
      </p:sp>
      <p:sp>
        <p:nvSpPr>
          <p:cNvPr id="395"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PlaceHolder 1"/>
          <p:cNvSpPr>
            <a:spLocks noGrp="1"/>
          </p:cNvSpPr>
          <p:nvPr>
            <p:ph type="sldNum" idx="65"/>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EC696539-AA16-4604-953D-BE5522027FED}"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397" name="PlaceHolder 2"/>
          <p:cNvSpPr>
            <a:spLocks noGrp="1"/>
          </p:cNvSpPr>
          <p:nvPr>
            <p:ph type="sldImg"/>
          </p:nvPr>
        </p:nvSpPr>
        <p:spPr>
          <a:xfrm>
            <a:off x="685800" y="1143000"/>
            <a:ext cx="5486040" cy="3085920"/>
          </a:xfrm>
          <a:prstGeom prst="rect">
            <a:avLst/>
          </a:prstGeom>
          <a:ln w="0">
            <a:noFill/>
          </a:ln>
        </p:spPr>
      </p:sp>
      <p:sp>
        <p:nvSpPr>
          <p:cNvPr id="398"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PlaceHolder 1"/>
          <p:cNvSpPr>
            <a:spLocks noGrp="1"/>
          </p:cNvSpPr>
          <p:nvPr>
            <p:ph type="sldNum" idx="66"/>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5F41FE22-DBAB-4306-A62A-F3D5900BE237}"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00" name="PlaceHolder 2"/>
          <p:cNvSpPr>
            <a:spLocks noGrp="1"/>
          </p:cNvSpPr>
          <p:nvPr>
            <p:ph type="sldImg"/>
          </p:nvPr>
        </p:nvSpPr>
        <p:spPr>
          <a:xfrm>
            <a:off x="685800" y="1143000"/>
            <a:ext cx="5486040" cy="3085920"/>
          </a:xfrm>
          <a:prstGeom prst="rect">
            <a:avLst/>
          </a:prstGeom>
          <a:ln w="0">
            <a:noFill/>
          </a:ln>
        </p:spPr>
      </p:sp>
      <p:sp>
        <p:nvSpPr>
          <p:cNvPr id="401"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PlaceHolder 1"/>
          <p:cNvSpPr>
            <a:spLocks noGrp="1"/>
          </p:cNvSpPr>
          <p:nvPr>
            <p:ph type="sldNum" idx="67"/>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282BE7BE-8704-4E58-AADC-0F0895CD41B4}"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03" name="PlaceHolder 2"/>
          <p:cNvSpPr>
            <a:spLocks noGrp="1"/>
          </p:cNvSpPr>
          <p:nvPr>
            <p:ph type="sldImg"/>
          </p:nvPr>
        </p:nvSpPr>
        <p:spPr>
          <a:xfrm>
            <a:off x="685800" y="1143000"/>
            <a:ext cx="5486040" cy="3085920"/>
          </a:xfrm>
          <a:prstGeom prst="rect">
            <a:avLst/>
          </a:prstGeom>
          <a:ln w="0">
            <a:noFill/>
          </a:ln>
        </p:spPr>
      </p:sp>
      <p:sp>
        <p:nvSpPr>
          <p:cNvPr id="404"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5" name="PlaceHolder 1"/>
          <p:cNvSpPr>
            <a:spLocks noGrp="1"/>
          </p:cNvSpPr>
          <p:nvPr>
            <p:ph type="sldNum" idx="68"/>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D338DDA3-0927-46C5-9F60-AADF056A9085}"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06" name="PlaceHolder 2"/>
          <p:cNvSpPr>
            <a:spLocks noGrp="1"/>
          </p:cNvSpPr>
          <p:nvPr>
            <p:ph type="sldImg"/>
          </p:nvPr>
        </p:nvSpPr>
        <p:spPr>
          <a:xfrm>
            <a:off x="685800" y="1143000"/>
            <a:ext cx="5486040" cy="3085920"/>
          </a:xfrm>
          <a:prstGeom prst="rect">
            <a:avLst/>
          </a:prstGeom>
          <a:ln w="0">
            <a:noFill/>
          </a:ln>
        </p:spPr>
      </p:sp>
      <p:sp>
        <p:nvSpPr>
          <p:cNvPr id="407"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PlaceHolder 1"/>
          <p:cNvSpPr>
            <a:spLocks noGrp="1"/>
          </p:cNvSpPr>
          <p:nvPr>
            <p:ph type="sldNum" idx="69"/>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24D174DF-B468-4473-9320-6CBB69426956}"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09" name="PlaceHolder 2"/>
          <p:cNvSpPr>
            <a:spLocks noGrp="1"/>
          </p:cNvSpPr>
          <p:nvPr>
            <p:ph type="sldImg"/>
          </p:nvPr>
        </p:nvSpPr>
        <p:spPr>
          <a:xfrm>
            <a:off x="685800" y="1143000"/>
            <a:ext cx="5486040" cy="3085920"/>
          </a:xfrm>
          <a:prstGeom prst="rect">
            <a:avLst/>
          </a:prstGeom>
          <a:ln w="0">
            <a:noFill/>
          </a:ln>
        </p:spPr>
      </p:sp>
      <p:sp>
        <p:nvSpPr>
          <p:cNvPr id="410"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PlaceHolder 1"/>
          <p:cNvSpPr>
            <a:spLocks noGrp="1"/>
          </p:cNvSpPr>
          <p:nvPr>
            <p:ph type="sldNum" idx="70"/>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F77AD212-769B-4350-9081-4FC133834757}"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12" name="PlaceHolder 2"/>
          <p:cNvSpPr>
            <a:spLocks noGrp="1"/>
          </p:cNvSpPr>
          <p:nvPr>
            <p:ph type="sldImg"/>
          </p:nvPr>
        </p:nvSpPr>
        <p:spPr>
          <a:xfrm>
            <a:off x="685800" y="1143000"/>
            <a:ext cx="5486040" cy="3085920"/>
          </a:xfrm>
          <a:prstGeom prst="rect">
            <a:avLst/>
          </a:prstGeom>
          <a:ln w="0">
            <a:noFill/>
          </a:ln>
        </p:spPr>
      </p:sp>
      <p:sp>
        <p:nvSpPr>
          <p:cNvPr id="413"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4" name="PlaceHolder 1"/>
          <p:cNvSpPr>
            <a:spLocks noGrp="1"/>
          </p:cNvSpPr>
          <p:nvPr>
            <p:ph type="sldNum" idx="71"/>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7D14BDD3-F079-44AC-9DB9-4A74980A3BC1}"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15" name="PlaceHolder 2"/>
          <p:cNvSpPr>
            <a:spLocks noGrp="1"/>
          </p:cNvSpPr>
          <p:nvPr>
            <p:ph type="sldImg"/>
          </p:nvPr>
        </p:nvSpPr>
        <p:spPr>
          <a:xfrm>
            <a:off x="685800" y="1143000"/>
            <a:ext cx="5486040" cy="3085920"/>
          </a:xfrm>
          <a:prstGeom prst="rect">
            <a:avLst/>
          </a:prstGeom>
          <a:ln w="0">
            <a:noFill/>
          </a:ln>
        </p:spPr>
      </p:sp>
      <p:sp>
        <p:nvSpPr>
          <p:cNvPr id="416"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PlaceHolder 1"/>
          <p:cNvSpPr>
            <a:spLocks noGrp="1"/>
          </p:cNvSpPr>
          <p:nvPr>
            <p:ph type="sldNum" idx="72"/>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1ED6DF31-BA4C-4777-A373-67C7864A0AD9}"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18" name="PlaceHolder 2"/>
          <p:cNvSpPr>
            <a:spLocks noGrp="1"/>
          </p:cNvSpPr>
          <p:nvPr>
            <p:ph type="sldImg"/>
          </p:nvPr>
        </p:nvSpPr>
        <p:spPr>
          <a:xfrm>
            <a:off x="685800" y="1143000"/>
            <a:ext cx="5486040" cy="3085920"/>
          </a:xfrm>
          <a:prstGeom prst="rect">
            <a:avLst/>
          </a:prstGeom>
          <a:ln w="0">
            <a:noFill/>
          </a:ln>
        </p:spPr>
      </p:sp>
      <p:sp>
        <p:nvSpPr>
          <p:cNvPr id="419"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PlaceHolder 1"/>
          <p:cNvSpPr>
            <a:spLocks noGrp="1"/>
          </p:cNvSpPr>
          <p:nvPr>
            <p:ph type="sldNum" idx="73"/>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2F0C7F70-14F6-49C3-B81A-E7183BB2A75B}"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21" name="PlaceHolder 2"/>
          <p:cNvSpPr>
            <a:spLocks noGrp="1"/>
          </p:cNvSpPr>
          <p:nvPr>
            <p:ph type="sldImg"/>
          </p:nvPr>
        </p:nvSpPr>
        <p:spPr>
          <a:xfrm>
            <a:off x="685800" y="1143000"/>
            <a:ext cx="5486040" cy="3085920"/>
          </a:xfrm>
          <a:prstGeom prst="rect">
            <a:avLst/>
          </a:prstGeom>
          <a:ln w="0">
            <a:noFill/>
          </a:ln>
        </p:spPr>
      </p:sp>
      <p:sp>
        <p:nvSpPr>
          <p:cNvPr id="422"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PlaceHolder 1"/>
          <p:cNvSpPr>
            <a:spLocks noGrp="1"/>
          </p:cNvSpPr>
          <p:nvPr>
            <p:ph type="sldNum" idx="74"/>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141544B4-FB47-4A0F-8467-C8E375A4D5F4}"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24" name="PlaceHolder 2"/>
          <p:cNvSpPr>
            <a:spLocks noGrp="1"/>
          </p:cNvSpPr>
          <p:nvPr>
            <p:ph type="sldImg"/>
          </p:nvPr>
        </p:nvSpPr>
        <p:spPr>
          <a:xfrm>
            <a:off x="685800" y="1143000"/>
            <a:ext cx="5486040" cy="3085920"/>
          </a:xfrm>
          <a:prstGeom prst="rect">
            <a:avLst/>
          </a:prstGeom>
          <a:ln w="0">
            <a:noFill/>
          </a:ln>
        </p:spPr>
      </p:sp>
      <p:sp>
        <p:nvSpPr>
          <p:cNvPr id="425"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6" name="PlaceHolder 1"/>
          <p:cNvSpPr>
            <a:spLocks noGrp="1"/>
          </p:cNvSpPr>
          <p:nvPr>
            <p:ph type="sldNum" idx="75"/>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6C326DAA-B0F4-4EB8-A537-F0A7D9A33233}"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27" name="PlaceHolder 2"/>
          <p:cNvSpPr>
            <a:spLocks noGrp="1"/>
          </p:cNvSpPr>
          <p:nvPr>
            <p:ph type="sldImg"/>
          </p:nvPr>
        </p:nvSpPr>
        <p:spPr>
          <a:xfrm>
            <a:off x="469800" y="725400"/>
            <a:ext cx="6376680" cy="3587400"/>
          </a:xfrm>
          <a:prstGeom prst="rect">
            <a:avLst/>
          </a:prstGeom>
          <a:ln w="0">
            <a:noFill/>
          </a:ln>
        </p:spPr>
      </p:sp>
      <p:sp>
        <p:nvSpPr>
          <p:cNvPr id="428" name="PlaceHolder 3"/>
          <p:cNvSpPr>
            <a:spLocks noGrp="1"/>
          </p:cNvSpPr>
          <p:nvPr>
            <p:ph type="body"/>
          </p:nvPr>
        </p:nvSpPr>
        <p:spPr>
          <a:xfrm>
            <a:off x="974880" y="4560840"/>
            <a:ext cx="5365440" cy="4319280"/>
          </a:xfrm>
          <a:prstGeom prst="rect">
            <a:avLst/>
          </a:prstGeom>
          <a:noFill/>
          <a:ln w="0">
            <a:noFill/>
          </a:ln>
        </p:spPr>
        <p:txBody>
          <a:bodyPr lIns="99000" tIns="51120" rIns="99000" bIns="511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PlaceHolder 1"/>
          <p:cNvSpPr>
            <a:spLocks noGrp="1"/>
          </p:cNvSpPr>
          <p:nvPr>
            <p:ph type="sldNum" idx="76"/>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65813373-02E3-4A51-8B06-DA043E5AF865}"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30" name="PlaceHolder 2"/>
          <p:cNvSpPr>
            <a:spLocks noGrp="1"/>
          </p:cNvSpPr>
          <p:nvPr>
            <p:ph type="sldImg"/>
          </p:nvPr>
        </p:nvSpPr>
        <p:spPr>
          <a:xfrm>
            <a:off x="469800" y="725400"/>
            <a:ext cx="6376680" cy="3587400"/>
          </a:xfrm>
          <a:prstGeom prst="rect">
            <a:avLst/>
          </a:prstGeom>
          <a:ln w="0">
            <a:noFill/>
          </a:ln>
        </p:spPr>
      </p:sp>
      <p:sp>
        <p:nvSpPr>
          <p:cNvPr id="431" name="PlaceHolder 3"/>
          <p:cNvSpPr>
            <a:spLocks noGrp="1"/>
          </p:cNvSpPr>
          <p:nvPr>
            <p:ph type="body"/>
          </p:nvPr>
        </p:nvSpPr>
        <p:spPr>
          <a:xfrm>
            <a:off x="974880" y="4560840"/>
            <a:ext cx="5365440" cy="4319280"/>
          </a:xfrm>
          <a:prstGeom prst="rect">
            <a:avLst/>
          </a:prstGeom>
          <a:noFill/>
          <a:ln w="0">
            <a:noFill/>
          </a:ln>
        </p:spPr>
        <p:txBody>
          <a:bodyPr lIns="99000" tIns="51120" rIns="99000" bIns="511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PlaceHolder 1"/>
          <p:cNvSpPr>
            <a:spLocks noGrp="1"/>
          </p:cNvSpPr>
          <p:nvPr>
            <p:ph type="sldNum" idx="77"/>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5349F384-B8C7-4524-9D38-4DC7558A5303}"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33" name="PlaceHolder 2"/>
          <p:cNvSpPr>
            <a:spLocks noGrp="1"/>
          </p:cNvSpPr>
          <p:nvPr>
            <p:ph type="sldImg"/>
          </p:nvPr>
        </p:nvSpPr>
        <p:spPr>
          <a:xfrm>
            <a:off x="469800" y="725400"/>
            <a:ext cx="6376680" cy="3587400"/>
          </a:xfrm>
          <a:prstGeom prst="rect">
            <a:avLst/>
          </a:prstGeom>
          <a:ln w="0">
            <a:noFill/>
          </a:ln>
        </p:spPr>
      </p:sp>
      <p:sp>
        <p:nvSpPr>
          <p:cNvPr id="434" name="PlaceHolder 3"/>
          <p:cNvSpPr>
            <a:spLocks noGrp="1"/>
          </p:cNvSpPr>
          <p:nvPr>
            <p:ph type="body"/>
          </p:nvPr>
        </p:nvSpPr>
        <p:spPr>
          <a:xfrm>
            <a:off x="974880" y="4560840"/>
            <a:ext cx="5365440" cy="4319280"/>
          </a:xfrm>
          <a:prstGeom prst="rect">
            <a:avLst/>
          </a:prstGeom>
          <a:noFill/>
          <a:ln w="0">
            <a:noFill/>
          </a:ln>
        </p:spPr>
        <p:txBody>
          <a:bodyPr lIns="99000" tIns="51120" rIns="99000" bIns="51120" anchor="t">
            <a:noAutofit/>
          </a:bodyPr>
          <a:p>
            <a:pPr indent="0" algn="l">
              <a:buNone/>
            </a:pPr>
            <a:endParaRPr lang="en-US" sz="1800" b="0" u="none" strike="noStrike">
              <a:solidFill>
                <a:srgbClr val="000000"/>
              </a:solidFill>
              <a:effectLst/>
              <a:uFillTx/>
              <a:latin typeface="Arial"/>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PlaceHolder 1"/>
          <p:cNvSpPr>
            <a:spLocks noGrp="1"/>
          </p:cNvSpPr>
          <p:nvPr>
            <p:ph type="sldNum" idx="78"/>
          </p:nvPr>
        </p:nvSpPr>
        <p:spPr>
          <a:xfrm>
            <a:off x="3884760" y="8685360"/>
            <a:ext cx="2971440" cy="458280"/>
          </a:xfrm>
          <a:prstGeom prst="rect">
            <a:avLst/>
          </a:prstGeom>
          <a:noFill/>
          <a:ln w="0">
            <a:noFill/>
          </a:ln>
        </p:spPr>
        <p:txBody>
          <a:bodyPr lIns="91440" tIns="45720" rIns="91440" bIns="45720" anchor="b">
            <a:noAutofit/>
          </a:bodyPr>
          <a:lstStyle>
            <a:lvl1pPr indent="0" algn="r" defTabSz="966960">
              <a:lnSpc>
                <a:spcPct val="100000"/>
              </a:lnSpc>
              <a:buNone/>
              <a:defRPr lang="en-US" sz="1300" b="0" u="none" strike="noStrike">
                <a:solidFill>
                  <a:schemeClr val="dk1"/>
                </a:solidFill>
                <a:effectLst/>
                <a:uFillTx/>
                <a:latin typeface="Times New Roman"/>
              </a:defRPr>
            </a:lvl1pPr>
          </a:lstStyle>
          <a:p>
            <a:pPr indent="0" algn="r" defTabSz="966960">
              <a:lnSpc>
                <a:spcPct val="100000"/>
              </a:lnSpc>
              <a:buNone/>
            </a:pPr>
            <a:fld id="{EAC7646F-1CE3-42EE-9A82-BD6C9682DC53}" type="slidenum">
              <a:rPr lang="en-US" sz="1300" b="0" u="none" strike="noStrike">
                <a:solidFill>
                  <a:schemeClr val="dk1"/>
                </a:solidFill>
                <a:effectLst/>
                <a:uFillTx/>
                <a:latin typeface="Times New Roman"/>
              </a:rPr>
              <a:t>&lt;number&gt;</a:t>
            </a:fld>
            <a:endParaRPr lang="en-US" sz="1300" b="0" u="none" strike="noStrike">
              <a:solidFill>
                <a:srgbClr val="000000"/>
              </a:solidFill>
              <a:effectLst/>
              <a:uFillTx/>
              <a:latin typeface="Times New Roman"/>
            </a:endParaRPr>
          </a:p>
        </p:txBody>
      </p:sp>
      <p:sp>
        <p:nvSpPr>
          <p:cNvPr id="436" name="PlaceHolder 2"/>
          <p:cNvSpPr>
            <a:spLocks noGrp="1"/>
          </p:cNvSpPr>
          <p:nvPr>
            <p:ph type="sldImg"/>
          </p:nvPr>
        </p:nvSpPr>
        <p:spPr>
          <a:xfrm>
            <a:off x="685800" y="1143000"/>
            <a:ext cx="5486040" cy="3085920"/>
          </a:xfrm>
          <a:prstGeom prst="rect">
            <a:avLst/>
          </a:prstGeom>
          <a:ln w="0">
            <a:noFill/>
          </a:ln>
        </p:spPr>
      </p:sp>
      <p:sp>
        <p:nvSpPr>
          <p:cNvPr id="437" name="PlaceHolder 3"/>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blipFill rotWithShape="0">
          <a:blip r:embed="rId2"/>
          <a:stretch/>
        </a:blipFill>
      </p:bgPr>
    </p:bg>
    <p:spTree>
      <p:nvGrpSpPr>
        <p:cNvPr id="1" name=""/>
        <p:cNvGrpSpPr/>
        <p:nvPr/>
      </p:nvGrpSpPr>
      <p:grpSpPr>
        <a:xfrm>
          <a:off x="0" y="0"/>
          <a:ext cx="0" cy="0"/>
          <a:chOff x="0" y="0"/>
          <a:chExt cx="0" cy="0"/>
        </a:xfrm>
      </p:grpSpPr>
      <p:pic>
        <p:nvPicPr>
          <p:cNvPr id="2" name="Picture 7"/>
          <p:cNvPicPr/>
          <p:nvPr/>
        </p:nvPicPr>
        <p:blipFill>
          <a:blip r:embed="rId3"/>
          <a:srcRect l="3610" t="0" r="0" b="0"/>
          <a:stretch/>
        </p:blipFill>
        <p:spPr>
          <a:xfrm>
            <a:off x="0" y="2669760"/>
            <a:ext cx="4036680" cy="4187880"/>
          </a:xfrm>
          <a:prstGeom prst="rect">
            <a:avLst/>
          </a:prstGeom>
          <a:noFill/>
          <a:ln w="0">
            <a:noFill/>
          </a:ln>
        </p:spPr>
      </p:pic>
      <p:pic>
        <p:nvPicPr>
          <p:cNvPr id="3" name="Picture 6"/>
          <p:cNvPicPr/>
          <p:nvPr/>
        </p:nvPicPr>
        <p:blipFill>
          <a:blip r:embed="rId4"/>
          <a:srcRect l="35647" t="0" r="0" b="0"/>
          <a:stretch/>
        </p:blipFill>
        <p:spPr>
          <a:xfrm>
            <a:off x="0" y="2892240"/>
            <a:ext cx="1522080" cy="2365200"/>
          </a:xfrm>
          <a:prstGeom prst="rect">
            <a:avLst/>
          </a:prstGeom>
          <a:noFill/>
          <a:ln w="0">
            <a:noFill/>
          </a:ln>
        </p:spPr>
      </p:pic>
      <p:sp>
        <p:nvSpPr>
          <p:cNvPr id="4"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5" name="Picture 8"/>
          <p:cNvPicPr/>
          <p:nvPr/>
        </p:nvPicPr>
        <p:blipFill>
          <a:blip r:embed="rId5"/>
          <a:srcRect l="0" t="28812" r="0" b="0"/>
          <a:stretch/>
        </p:blipFill>
        <p:spPr>
          <a:xfrm>
            <a:off x="7999560" y="0"/>
            <a:ext cx="1603080" cy="1141200"/>
          </a:xfrm>
          <a:prstGeom prst="rect">
            <a:avLst/>
          </a:prstGeom>
          <a:noFill/>
          <a:ln w="0">
            <a:noFill/>
          </a:ln>
        </p:spPr>
      </p:pic>
      <p:pic>
        <p:nvPicPr>
          <p:cNvPr id="6" name="Picture 9"/>
          <p:cNvPicPr/>
          <p:nvPr/>
        </p:nvPicPr>
        <p:blipFill>
          <a:blip r:embed="rId6"/>
          <a:srcRect l="0" t="0" r="0" b="23333"/>
          <a:stretch/>
        </p:blipFill>
        <p:spPr>
          <a:xfrm>
            <a:off x="8605800" y="6095880"/>
            <a:ext cx="993240" cy="761760"/>
          </a:xfrm>
          <a:prstGeom prst="rect">
            <a:avLst/>
          </a:prstGeom>
          <a:noFill/>
          <a:ln w="0">
            <a:noFill/>
          </a:ln>
        </p:spPr>
      </p:pic>
      <p:sp>
        <p:nvSpPr>
          <p:cNvPr id="7"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8" name="PlaceHolder 1"/>
          <p:cNvSpPr>
            <a:spLocks noGrp="1"/>
          </p:cNvSpPr>
          <p:nvPr>
            <p:ph type="title"/>
          </p:nvPr>
        </p:nvSpPr>
        <p:spPr>
          <a:xfrm>
            <a:off x="1154880" y="1447920"/>
            <a:ext cx="8825400" cy="3329280"/>
          </a:xfrm>
          <a:prstGeom prst="rect">
            <a:avLst/>
          </a:prstGeom>
          <a:noFill/>
          <a:ln w="0">
            <a:noFill/>
          </a:ln>
        </p:spPr>
        <p:txBody>
          <a:bodyPr lIns="91440" tIns="45720" rIns="91440" bIns="45720" anchor="b">
            <a:noAutofit/>
          </a:bodyPr>
          <a:lstStyle>
            <a:lvl1pPr indent="0" algn="l" defTabSz="457200">
              <a:lnSpc>
                <a:spcPct val="100000"/>
              </a:lnSpc>
              <a:buNone/>
              <a:defRPr lang="en-US" sz="7200" b="0" u="none" strike="noStrike">
                <a:solidFill>
                  <a:schemeClr val="lt2"/>
                </a:solidFill>
                <a:effectLst/>
                <a:uFillTx/>
                <a:latin typeface="Century Gothic"/>
              </a:defRPr>
            </a:lvl1pPr>
          </a:lstStyle>
          <a:p>
            <a:pPr indent="0" algn="l" defTabSz="457200">
              <a:lnSpc>
                <a:spcPct val="100000"/>
              </a:lnSpc>
              <a:buNone/>
            </a:pPr>
            <a:r>
              <a:rPr lang="en-US" sz="7200" b="0" u="none" strike="noStrike">
                <a:solidFill>
                  <a:schemeClr val="lt2"/>
                </a:solidFill>
                <a:effectLst/>
                <a:uFillTx/>
                <a:latin typeface="Century Gothic"/>
              </a:rPr>
              <a:t>Click to edit Master title style</a:t>
            </a:r>
            <a:endParaRPr lang="en-US" sz="7200" b="0" u="none" strike="noStrike">
              <a:solidFill>
                <a:schemeClr val="lt2"/>
              </a:solidFill>
              <a:effectLst/>
              <a:uFillTx/>
              <a:latin typeface="Century Gothic"/>
            </a:endParaRPr>
          </a:p>
        </p:txBody>
      </p:sp>
      <p:sp>
        <p:nvSpPr>
          <p:cNvPr id="9" name="PlaceHolder 2"/>
          <p:cNvSpPr>
            <a:spLocks noGrp="1"/>
          </p:cNvSpPr>
          <p:nvPr>
            <p:ph type="dt" idx="1"/>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0" name="PlaceHolder 3"/>
          <p:cNvSpPr>
            <a:spLocks noGrp="1"/>
          </p:cNvSpPr>
          <p:nvPr>
            <p:ph type="ftr" idx="2"/>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1" name="PlaceHolder 4"/>
          <p:cNvSpPr>
            <a:spLocks noGrp="1"/>
          </p:cNvSpPr>
          <p:nvPr>
            <p:ph type="sldNum" idx="3"/>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F4ED3D59-40D5-4DC4-806E-2556A568BC76}"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
        <p:nvSpPr>
          <p:cNvPr id="12"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457200">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spcBef>
                <a:spcPts val="1001"/>
              </a:spcBef>
              <a:buClr>
                <a:srgbClr val="FFFFFF"/>
              </a:buClr>
              <a:buSzPct val="75000"/>
              <a:buFont typeface="Symbol" charset="2"/>
              <a:buChar char=""/>
              <a:defRPr lang="en-US" sz="1800" b="0" u="none" strike="noStrike">
                <a:solidFill>
                  <a:schemeClr val="lt1"/>
                </a:solidFill>
                <a:effectLst/>
                <a:uFillTx/>
                <a:latin typeface="Century Gothic"/>
              </a:defRPr>
            </a:lvl2pPr>
            <a:lvl3pPr lvl="2" algn="l" defTabSz="457200">
              <a:spcBef>
                <a:spcPts val="1001"/>
              </a:spcBef>
              <a:buClr>
                <a:srgbClr val="FFFFFF"/>
              </a:buClr>
              <a:buSzPct val="45000"/>
              <a:buFont typeface="Wingdings" charset="2"/>
              <a:buChar char=""/>
              <a:defRPr lang="en-US" sz="1600" b="0" u="none" strike="noStrike">
                <a:solidFill>
                  <a:schemeClr val="lt1"/>
                </a:solidFill>
                <a:effectLst/>
                <a:uFillTx/>
                <a:latin typeface="Century Gothic"/>
              </a:defRPr>
            </a:lvl3pPr>
            <a:lvl4pPr lvl="3" algn="l" defTabSz="457200">
              <a:spcBef>
                <a:spcPts val="1001"/>
              </a:spcBef>
              <a:buClr>
                <a:srgbClr val="FFFFFF"/>
              </a:buClr>
              <a:buSzPct val="75000"/>
              <a:buFont typeface="Symbol" charset="2"/>
              <a:buChar char=""/>
              <a:defRPr lang="en-US" sz="1400" b="0" u="none" strike="noStrike">
                <a:solidFill>
                  <a:schemeClr val="lt1"/>
                </a:solidFill>
                <a:effectLst/>
                <a:uFillTx/>
                <a:latin typeface="Century Gothic"/>
              </a:defRPr>
            </a:lvl4pPr>
            <a:lvl5pPr lvl="4" algn="l" defTabSz="457200">
              <a:spcBef>
                <a:spcPts val="1001"/>
              </a:spcBef>
              <a:buClr>
                <a:srgbClr val="FFFFFF"/>
              </a:buClr>
              <a:buSzPct val="45000"/>
              <a:buFont typeface="Wingdings" charset="2"/>
              <a:buChar char=""/>
              <a:defRPr lang="en-US" sz="1400" b="0" u="none" strike="noStrike">
                <a:solidFill>
                  <a:schemeClr val="lt1"/>
                </a:solidFill>
                <a:effectLst/>
                <a:uFillTx/>
                <a:latin typeface="Century Gothic"/>
              </a:defRPr>
            </a:lvl5pPr>
            <a:lvl6pPr lvl="5" algn="l" defTabSz="457200">
              <a:spcBef>
                <a:spcPts val="283"/>
              </a:spcBef>
              <a:buClr>
                <a:srgbClr val="FFFFFF"/>
              </a:buClr>
              <a:buSzPct val="45000"/>
              <a:buFont typeface="Wingdings" charset="2"/>
              <a:buChar char=""/>
              <a:defRPr lang="en-US" sz="2000" b="0" u="none" strike="noStrike">
                <a:solidFill>
                  <a:schemeClr val="lt1"/>
                </a:solidFill>
                <a:effectLst/>
                <a:uFillTx/>
                <a:latin typeface="Century Gothic"/>
              </a:defRPr>
            </a:lvl6pPr>
            <a:lvl7pPr lvl="6" algn="l" defTabSz="457200">
              <a:spcBef>
                <a:spcPts val="283"/>
              </a:spcBef>
              <a:buClr>
                <a:srgbClr val="FFFFFF"/>
              </a:buClr>
              <a:buSzPct val="45000"/>
              <a:buFont typeface="Wingdings" charset="2"/>
              <a:buChar char=""/>
              <a:defRPr lang="en-US" sz="2000" b="0" u="none" strike="noStrike">
                <a:solidFill>
                  <a:schemeClr val="lt1"/>
                </a:solidFill>
                <a:effectLst/>
                <a:uFillTx/>
                <a:latin typeface="Century Gothic"/>
              </a:defRPr>
            </a:lvl7pPr>
          </a:lstStyle>
          <a:p>
            <a:pPr marL="343080" indent="-343080" algn="l" defTabSz="457200">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the outline text format</a:t>
            </a:r>
            <a:endParaRPr lang="en-US" sz="2000" b="0" u="none" strike="noStrike">
              <a:solidFill>
                <a:schemeClr val="lt1"/>
              </a:solidFill>
              <a:effectLst/>
              <a:uFillTx/>
              <a:latin typeface="Century Gothic"/>
            </a:endParaRPr>
          </a:p>
          <a:p>
            <a:pPr marL="864000" lvl="1" indent="-324000" algn="l" defTabSz="457200">
              <a:spcBef>
                <a:spcPts val="1001"/>
              </a:spcBef>
              <a:buClr>
                <a:srgbClr val="FFFFFF"/>
              </a:buClr>
              <a:buSzPct val="75000"/>
              <a:buFont typeface="Symbol" charset="2"/>
              <a:buChar char=""/>
            </a:pPr>
            <a:r>
              <a:rPr lang="en-US" sz="1800" b="0" u="none" strike="noStrike">
                <a:solidFill>
                  <a:schemeClr val="lt1"/>
                </a:solidFill>
                <a:effectLst/>
                <a:uFillTx/>
                <a:latin typeface="Century Gothic"/>
              </a:rPr>
              <a:t>Second Outline Level</a:t>
            </a:r>
            <a:endParaRPr lang="en-US" sz="1800" b="0" u="none" strike="noStrike">
              <a:solidFill>
                <a:schemeClr val="lt1"/>
              </a:solidFill>
              <a:effectLst/>
              <a:uFillTx/>
              <a:latin typeface="Century Gothic"/>
            </a:endParaRPr>
          </a:p>
          <a:p>
            <a:pPr marL="1296000" lvl="2" indent="-288000" algn="l" defTabSz="457200">
              <a:spcBef>
                <a:spcPts val="1001"/>
              </a:spcBef>
              <a:buClr>
                <a:srgbClr val="FFFFFF"/>
              </a:buClr>
              <a:buSzPct val="45000"/>
              <a:buFont typeface="Wingdings" charset="2"/>
              <a:buChar char=""/>
            </a:pPr>
            <a:r>
              <a:rPr lang="en-US" sz="1600" b="0" u="none" strike="noStrike">
                <a:solidFill>
                  <a:schemeClr val="lt1"/>
                </a:solidFill>
                <a:effectLst/>
                <a:uFillTx/>
                <a:latin typeface="Century Gothic"/>
              </a:rPr>
              <a:t>Third Outline Level</a:t>
            </a:r>
            <a:endParaRPr lang="en-US" sz="1600" b="0" u="none" strike="noStrike">
              <a:solidFill>
                <a:schemeClr val="lt1"/>
              </a:solidFill>
              <a:effectLst/>
              <a:uFillTx/>
              <a:latin typeface="Century Gothic"/>
            </a:endParaRPr>
          </a:p>
          <a:p>
            <a:pPr marL="1728000" lvl="3" indent="-216000" algn="l" defTabSz="457200">
              <a:spcBef>
                <a:spcPts val="1001"/>
              </a:spcBef>
              <a:buClr>
                <a:srgbClr val="FFFFFF"/>
              </a:buClr>
              <a:buSzPct val="75000"/>
              <a:buFont typeface="Symbol" charset="2"/>
              <a:buChar char=""/>
            </a:pPr>
            <a:r>
              <a:rPr lang="en-US" sz="1400" b="0" u="none" strike="noStrike">
                <a:solidFill>
                  <a:schemeClr val="lt1"/>
                </a:solidFill>
                <a:effectLst/>
                <a:uFillTx/>
                <a:latin typeface="Century Gothic"/>
              </a:rPr>
              <a:t>Fourth Outline Level</a:t>
            </a:r>
            <a:endParaRPr lang="en-US" sz="1400" b="0" u="none" strike="noStrike">
              <a:solidFill>
                <a:schemeClr val="lt1"/>
              </a:solidFill>
              <a:effectLst/>
              <a:uFillTx/>
              <a:latin typeface="Century Gothic"/>
            </a:endParaRPr>
          </a:p>
          <a:p>
            <a:pPr marL="2160000" lvl="4" indent="-216000" algn="l" defTabSz="457200">
              <a:spcBef>
                <a:spcPts val="1001"/>
              </a:spcBef>
              <a:buClr>
                <a:srgbClr val="FFFFFF"/>
              </a:buClr>
              <a:buSzPct val="45000"/>
              <a:buFont typeface="Wingdings" charset="2"/>
              <a:buChar char=""/>
            </a:pPr>
            <a:r>
              <a:rPr lang="en-US" sz="1400" b="0" u="none" strike="noStrike">
                <a:solidFill>
                  <a:schemeClr val="lt1"/>
                </a:solidFill>
                <a:effectLst/>
                <a:uFillTx/>
                <a:latin typeface="Century Gothic"/>
              </a:rPr>
              <a:t>Fifth Outline Level</a:t>
            </a:r>
            <a:endParaRPr lang="en-US" sz="1400" b="0" u="none" strike="noStrike">
              <a:solidFill>
                <a:schemeClr val="lt1"/>
              </a:solidFill>
              <a:effectLst/>
              <a:uFillTx/>
              <a:latin typeface="Century Gothic"/>
            </a:endParaRPr>
          </a:p>
          <a:p>
            <a:pPr marL="2592000" lvl="5" indent="-216000" algn="l" defTabSz="457200">
              <a:spcBef>
                <a:spcPts val="283"/>
              </a:spcBef>
              <a:buClr>
                <a:srgbClr val="FFFFFF"/>
              </a:buClr>
              <a:buSzPct val="45000"/>
              <a:buFont typeface="Wingdings" charset="2"/>
              <a:buChar char=""/>
            </a:pPr>
            <a:r>
              <a:rPr lang="en-US" sz="2000" b="0" u="none" strike="noStrike">
                <a:solidFill>
                  <a:schemeClr val="lt1"/>
                </a:solidFill>
                <a:effectLst/>
                <a:uFillTx/>
                <a:latin typeface="Century Gothic"/>
              </a:rPr>
              <a:t>Sixth Outline Level</a:t>
            </a:r>
            <a:endParaRPr lang="en-US" sz="2000" b="0" u="none" strike="noStrike">
              <a:solidFill>
                <a:schemeClr val="lt1"/>
              </a:solidFill>
              <a:effectLst/>
              <a:uFillTx/>
              <a:latin typeface="Century Gothic"/>
            </a:endParaRPr>
          </a:p>
          <a:p>
            <a:pPr marL="3024000" lvl="6" indent="-216000" algn="l" defTabSz="457200">
              <a:spcBef>
                <a:spcPts val="283"/>
              </a:spcBef>
              <a:buClr>
                <a:srgbClr val="FFFFFF"/>
              </a:buClr>
              <a:buSzPct val="45000"/>
              <a:buFont typeface="Wingdings" charset="2"/>
              <a:buChar char=""/>
            </a:pPr>
            <a:r>
              <a:rPr lang="en-US" sz="2000" b="0" u="none" strike="noStrike">
                <a:solidFill>
                  <a:schemeClr val="lt1"/>
                </a:solidFill>
                <a:effectLst/>
                <a:uFillTx/>
                <a:latin typeface="Century Gothic"/>
              </a:rPr>
              <a:t>Seventh Outline Level</a:t>
            </a:r>
            <a:endParaRPr lang="en-US" sz="2000" b="0" u="none" strike="noStrike">
              <a:solidFill>
                <a:schemeClr val="lt1"/>
              </a:solidFill>
              <a:effectLst/>
              <a:uFillTx/>
              <a:latin typeface="Century Gothic"/>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anoramic Picture with Caption">
    <p:bg>
      <p:bgPr>
        <a:blipFill rotWithShape="0">
          <a:blip r:embed="rId2"/>
          <a:stretch/>
        </a:blipFill>
      </p:bgPr>
    </p:bg>
    <p:spTree>
      <p:nvGrpSpPr>
        <p:cNvPr id="1" name=""/>
        <p:cNvGrpSpPr/>
        <p:nvPr/>
      </p:nvGrpSpPr>
      <p:grpSpPr>
        <a:xfrm>
          <a:off x="0" y="0"/>
          <a:ext cx="0" cy="0"/>
          <a:chOff x="0" y="0"/>
          <a:chExt cx="0" cy="0"/>
        </a:xfrm>
      </p:grpSpPr>
      <p:pic>
        <p:nvPicPr>
          <p:cNvPr id="13" name="Picture 7"/>
          <p:cNvPicPr/>
          <p:nvPr/>
        </p:nvPicPr>
        <p:blipFill>
          <a:blip r:embed="rId3"/>
          <a:srcRect l="3610" t="0" r="0" b="0"/>
          <a:stretch/>
        </p:blipFill>
        <p:spPr>
          <a:xfrm>
            <a:off x="0" y="2669760"/>
            <a:ext cx="4036680" cy="4187880"/>
          </a:xfrm>
          <a:prstGeom prst="rect">
            <a:avLst/>
          </a:prstGeom>
          <a:noFill/>
          <a:ln w="0">
            <a:noFill/>
          </a:ln>
        </p:spPr>
      </p:pic>
      <p:pic>
        <p:nvPicPr>
          <p:cNvPr id="14" name="Picture 6"/>
          <p:cNvPicPr/>
          <p:nvPr/>
        </p:nvPicPr>
        <p:blipFill>
          <a:blip r:embed="rId4"/>
          <a:srcRect l="35647" t="0" r="0" b="0"/>
          <a:stretch/>
        </p:blipFill>
        <p:spPr>
          <a:xfrm>
            <a:off x="0" y="2892240"/>
            <a:ext cx="1522080" cy="2365200"/>
          </a:xfrm>
          <a:prstGeom prst="rect">
            <a:avLst/>
          </a:prstGeom>
          <a:noFill/>
          <a:ln w="0">
            <a:noFill/>
          </a:ln>
        </p:spPr>
      </p:pic>
      <p:sp>
        <p:nvSpPr>
          <p:cNvPr id="15"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6" name="Picture 8"/>
          <p:cNvPicPr/>
          <p:nvPr/>
        </p:nvPicPr>
        <p:blipFill>
          <a:blip r:embed="rId5"/>
          <a:srcRect l="0" t="28812" r="0" b="0"/>
          <a:stretch/>
        </p:blipFill>
        <p:spPr>
          <a:xfrm>
            <a:off x="7999560" y="0"/>
            <a:ext cx="1603080" cy="1141200"/>
          </a:xfrm>
          <a:prstGeom prst="rect">
            <a:avLst/>
          </a:prstGeom>
          <a:noFill/>
          <a:ln w="0">
            <a:noFill/>
          </a:ln>
        </p:spPr>
      </p:pic>
      <p:pic>
        <p:nvPicPr>
          <p:cNvPr id="17" name="Picture 9"/>
          <p:cNvPicPr/>
          <p:nvPr/>
        </p:nvPicPr>
        <p:blipFill>
          <a:blip r:embed="rId6"/>
          <a:srcRect l="0" t="0" r="0" b="23333"/>
          <a:stretch/>
        </p:blipFill>
        <p:spPr>
          <a:xfrm>
            <a:off x="8605800" y="6095880"/>
            <a:ext cx="993240" cy="761760"/>
          </a:xfrm>
          <a:prstGeom prst="rect">
            <a:avLst/>
          </a:prstGeom>
          <a:noFill/>
          <a:ln w="0">
            <a:noFill/>
          </a:ln>
        </p:spPr>
      </p:pic>
      <p:sp>
        <p:nvSpPr>
          <p:cNvPr id="18"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9" name="PlaceHolder 1"/>
          <p:cNvSpPr>
            <a:spLocks noGrp="1"/>
          </p:cNvSpPr>
          <p:nvPr>
            <p:ph type="title"/>
          </p:nvPr>
        </p:nvSpPr>
        <p:spPr>
          <a:xfrm>
            <a:off x="1154880" y="4800600"/>
            <a:ext cx="8825400" cy="566280"/>
          </a:xfrm>
          <a:prstGeom prst="rect">
            <a:avLst/>
          </a:prstGeom>
          <a:noFill/>
          <a:ln w="0">
            <a:noFill/>
          </a:ln>
        </p:spPr>
        <p:txBody>
          <a:bodyPr lIns="91440" tIns="45720" rIns="91440" bIns="45720" anchor="b">
            <a:normAutofit/>
          </a:bodyPr>
          <a:lstStyle>
            <a:lvl1pPr indent="0" algn="l" defTabSz="457200">
              <a:lnSpc>
                <a:spcPct val="100000"/>
              </a:lnSpc>
              <a:buNone/>
              <a:defRPr lang="en-US" sz="2400" b="0" u="none" strike="noStrike">
                <a:solidFill>
                  <a:schemeClr val="lt2"/>
                </a:solidFill>
                <a:effectLst/>
                <a:uFillTx/>
                <a:latin typeface="Century Gothic"/>
              </a:defRPr>
            </a:lvl1pPr>
          </a:lstStyle>
          <a:p>
            <a:pPr indent="0" algn="l" defTabSz="457200">
              <a:lnSpc>
                <a:spcPct val="100000"/>
              </a:lnSpc>
              <a:buNone/>
            </a:pPr>
            <a:r>
              <a:rPr lang="en-US" sz="2400" b="0" u="none" strike="noStrike">
                <a:solidFill>
                  <a:schemeClr val="lt2"/>
                </a:solidFill>
                <a:effectLst/>
                <a:uFillTx/>
                <a:latin typeface="Century Gothic"/>
              </a:rPr>
              <a:t>Click to edit Master title style</a:t>
            </a:r>
            <a:endParaRPr lang="en-US" sz="2400" b="0" u="none" strike="noStrike">
              <a:solidFill>
                <a:schemeClr val="lt2"/>
              </a:solidFill>
              <a:effectLst/>
              <a:uFillTx/>
              <a:latin typeface="Century Gothic"/>
            </a:endParaRPr>
          </a:p>
        </p:txBody>
      </p:sp>
      <p:sp>
        <p:nvSpPr>
          <p:cNvPr id="20" name="PlaceHolder 2"/>
          <p:cNvSpPr>
            <a:spLocks noGrp="1"/>
          </p:cNvSpPr>
          <p:nvPr>
            <p:ph type="body"/>
          </p:nvPr>
        </p:nvSpPr>
        <p:spPr>
          <a:xfrm>
            <a:off x="1154880" y="685800"/>
            <a:ext cx="8825400" cy="36403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914400">
              <a:lnSpc>
                <a:spcPct val="100000"/>
              </a:lnSpc>
              <a:buNone/>
              <a:tabLst>
                <a:tab pos="0" algn="l"/>
              </a:tabLst>
              <a:defRPr lang="en-US" sz="1600" b="0" u="none" strike="noStrike">
                <a:solidFill>
                  <a:schemeClr val="lt1"/>
                </a:solidFill>
                <a:effectLst/>
                <a:uFillTx/>
                <a:latin typeface="Century Gothic"/>
              </a:defRPr>
            </a:lvl1pPr>
          </a:lstStyle>
          <a:p>
            <a:pPr indent="0" algn="ctr" defTabSz="9144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21" name="PlaceHolder 3"/>
          <p:cNvSpPr>
            <a:spLocks noGrp="1"/>
          </p:cNvSpPr>
          <p:nvPr>
            <p:ph type="body"/>
          </p:nvPr>
        </p:nvSpPr>
        <p:spPr>
          <a:xfrm>
            <a:off x="1154880" y="5367240"/>
            <a:ext cx="8825400" cy="4932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2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200" b="0" u="none" strike="noStrike">
                <a:solidFill>
                  <a:schemeClr val="lt1"/>
                </a:solidFill>
                <a:effectLst/>
                <a:uFillTx/>
                <a:latin typeface="Century Gothic"/>
              </a:rPr>
              <a:t>Click to edit Master text styles</a:t>
            </a:r>
            <a:endParaRPr lang="en-US" sz="1200" b="0" u="none" strike="noStrike">
              <a:solidFill>
                <a:schemeClr val="lt1"/>
              </a:solidFill>
              <a:effectLst/>
              <a:uFillTx/>
              <a:latin typeface="Century Gothic"/>
            </a:endParaRPr>
          </a:p>
        </p:txBody>
      </p:sp>
      <p:sp>
        <p:nvSpPr>
          <p:cNvPr id="22" name="PlaceHolder 4"/>
          <p:cNvSpPr>
            <a:spLocks noGrp="1"/>
          </p:cNvSpPr>
          <p:nvPr>
            <p:ph type="dt" idx="4"/>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23" name="PlaceHolder 5"/>
          <p:cNvSpPr>
            <a:spLocks noGrp="1"/>
          </p:cNvSpPr>
          <p:nvPr>
            <p:ph type="ftr" idx="5"/>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24" name="PlaceHolder 6"/>
          <p:cNvSpPr>
            <a:spLocks noGrp="1"/>
          </p:cNvSpPr>
          <p:nvPr>
            <p:ph type="sldNum" idx="6"/>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0F28A0FB-13BD-4683-AF5A-4ACB613C0426}"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Caption">
    <p:bg>
      <p:bgPr>
        <a:blipFill rotWithShape="0">
          <a:blip r:embed="rId2"/>
          <a:stretch/>
        </a:blipFill>
      </p:bgPr>
    </p:bg>
    <p:spTree>
      <p:nvGrpSpPr>
        <p:cNvPr id="1" name=""/>
        <p:cNvGrpSpPr/>
        <p:nvPr/>
      </p:nvGrpSpPr>
      <p:grpSpPr>
        <a:xfrm>
          <a:off x="0" y="0"/>
          <a:ext cx="0" cy="0"/>
          <a:chOff x="0" y="0"/>
          <a:chExt cx="0" cy="0"/>
        </a:xfrm>
      </p:grpSpPr>
      <p:pic>
        <p:nvPicPr>
          <p:cNvPr id="25" name="Picture 7"/>
          <p:cNvPicPr/>
          <p:nvPr/>
        </p:nvPicPr>
        <p:blipFill>
          <a:blip r:embed="rId3"/>
          <a:srcRect l="3610" t="0" r="0" b="0"/>
          <a:stretch/>
        </p:blipFill>
        <p:spPr>
          <a:xfrm>
            <a:off x="0" y="2669760"/>
            <a:ext cx="4036680" cy="4187880"/>
          </a:xfrm>
          <a:prstGeom prst="rect">
            <a:avLst/>
          </a:prstGeom>
          <a:noFill/>
          <a:ln w="0">
            <a:noFill/>
          </a:ln>
        </p:spPr>
      </p:pic>
      <p:pic>
        <p:nvPicPr>
          <p:cNvPr id="26" name="Picture 6"/>
          <p:cNvPicPr/>
          <p:nvPr/>
        </p:nvPicPr>
        <p:blipFill>
          <a:blip r:embed="rId4"/>
          <a:srcRect l="35647" t="0" r="0" b="0"/>
          <a:stretch/>
        </p:blipFill>
        <p:spPr>
          <a:xfrm>
            <a:off x="0" y="2892240"/>
            <a:ext cx="1522080" cy="2365200"/>
          </a:xfrm>
          <a:prstGeom prst="rect">
            <a:avLst/>
          </a:prstGeom>
          <a:noFill/>
          <a:ln w="0">
            <a:noFill/>
          </a:ln>
        </p:spPr>
      </p:pic>
      <p:sp>
        <p:nvSpPr>
          <p:cNvPr id="27"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28" name="Picture 8"/>
          <p:cNvPicPr/>
          <p:nvPr/>
        </p:nvPicPr>
        <p:blipFill>
          <a:blip r:embed="rId5"/>
          <a:srcRect l="0" t="28812" r="0" b="0"/>
          <a:stretch/>
        </p:blipFill>
        <p:spPr>
          <a:xfrm>
            <a:off x="7999560" y="0"/>
            <a:ext cx="1603080" cy="1141200"/>
          </a:xfrm>
          <a:prstGeom prst="rect">
            <a:avLst/>
          </a:prstGeom>
          <a:noFill/>
          <a:ln w="0">
            <a:noFill/>
          </a:ln>
        </p:spPr>
      </p:pic>
      <p:pic>
        <p:nvPicPr>
          <p:cNvPr id="29" name="Picture 9"/>
          <p:cNvPicPr/>
          <p:nvPr/>
        </p:nvPicPr>
        <p:blipFill>
          <a:blip r:embed="rId6"/>
          <a:srcRect l="0" t="0" r="0" b="23333"/>
          <a:stretch/>
        </p:blipFill>
        <p:spPr>
          <a:xfrm>
            <a:off x="8605800" y="6095880"/>
            <a:ext cx="993240" cy="761760"/>
          </a:xfrm>
          <a:prstGeom prst="rect">
            <a:avLst/>
          </a:prstGeom>
          <a:noFill/>
          <a:ln w="0">
            <a:noFill/>
          </a:ln>
        </p:spPr>
      </p:pic>
      <p:sp>
        <p:nvSpPr>
          <p:cNvPr id="30"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31" name="PlaceHolder 1"/>
          <p:cNvSpPr>
            <a:spLocks noGrp="1"/>
          </p:cNvSpPr>
          <p:nvPr>
            <p:ph type="title"/>
          </p:nvPr>
        </p:nvSpPr>
        <p:spPr>
          <a:xfrm>
            <a:off x="1154880" y="1447920"/>
            <a:ext cx="8825400" cy="1980720"/>
          </a:xfrm>
          <a:prstGeom prst="rect">
            <a:avLst/>
          </a:prstGeom>
          <a:noFill/>
          <a:ln w="0">
            <a:noFill/>
          </a:ln>
        </p:spPr>
        <p:txBody>
          <a:bodyPr lIns="91440" tIns="45720" rIns="91440" bIns="45720" anchor="t">
            <a:noAutofit/>
          </a:bodyPr>
          <a:lstStyle>
            <a:lvl1pPr indent="0" algn="l" defTabSz="457200">
              <a:lnSpc>
                <a:spcPct val="100000"/>
              </a:lnSpc>
              <a:buNone/>
              <a:defRPr lang="en-US" sz="4800" b="0" u="none" strike="noStrike">
                <a:solidFill>
                  <a:schemeClr val="lt2"/>
                </a:solidFill>
                <a:effectLst/>
                <a:uFillTx/>
                <a:latin typeface="Century Gothic"/>
              </a:defRPr>
            </a:lvl1pPr>
          </a:lstStyle>
          <a:p>
            <a:pPr indent="0" algn="l" defTabSz="457200">
              <a:lnSpc>
                <a:spcPct val="100000"/>
              </a:lnSpc>
              <a:buNone/>
            </a:pPr>
            <a:r>
              <a:rPr lang="en-US" sz="4800" b="0" u="none" strike="noStrike">
                <a:solidFill>
                  <a:schemeClr val="lt2"/>
                </a:solidFill>
                <a:effectLst/>
                <a:uFillTx/>
                <a:latin typeface="Century Gothic"/>
              </a:rPr>
              <a:t>Click to edit Master title style</a:t>
            </a:r>
            <a:endParaRPr lang="en-US" sz="4800" b="0" u="none" strike="noStrike">
              <a:solidFill>
                <a:schemeClr val="lt2"/>
              </a:solidFill>
              <a:effectLst/>
              <a:uFillTx/>
              <a:latin typeface="Century Gothic"/>
            </a:endParaRPr>
          </a:p>
        </p:txBody>
      </p:sp>
      <p:sp>
        <p:nvSpPr>
          <p:cNvPr id="32" name="PlaceHolder 2"/>
          <p:cNvSpPr>
            <a:spLocks noGrp="1"/>
          </p:cNvSpPr>
          <p:nvPr>
            <p:ph type="body"/>
          </p:nvPr>
        </p:nvSpPr>
        <p:spPr>
          <a:xfrm>
            <a:off x="1154880" y="3657600"/>
            <a:ext cx="8825400" cy="2361960"/>
          </a:xfrm>
          <a:prstGeom prst="rect">
            <a:avLst/>
          </a:prstGeom>
          <a:noFill/>
          <a:ln w="0">
            <a:noFill/>
          </a:ln>
        </p:spPr>
        <p:txBody>
          <a:bodyPr lIns="91440" tIns="45720" rIns="91440" bIns="45720" anchor="ctr">
            <a:normAutofit/>
          </a:bodyPr>
          <a:lstStyle>
            <a:lvl1pPr indent="0" algn="l" defTabSz="457200">
              <a:lnSpc>
                <a:spcPct val="100000"/>
              </a:lnSpc>
              <a:spcBef>
                <a:spcPts val="1001"/>
              </a:spcBef>
              <a:buNone/>
              <a:tabLst>
                <a:tab pos="0" algn="l"/>
              </a:tabLst>
              <a:defRPr lang="en-US" sz="18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p:txBody>
      </p:sp>
      <p:sp>
        <p:nvSpPr>
          <p:cNvPr id="33" name="PlaceHolder 3"/>
          <p:cNvSpPr>
            <a:spLocks noGrp="1"/>
          </p:cNvSpPr>
          <p:nvPr>
            <p:ph type="dt" idx="7"/>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34" name="PlaceHolder 4"/>
          <p:cNvSpPr>
            <a:spLocks noGrp="1"/>
          </p:cNvSpPr>
          <p:nvPr>
            <p:ph type="ftr" idx="8"/>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35" name="PlaceHolder 5"/>
          <p:cNvSpPr>
            <a:spLocks noGrp="1"/>
          </p:cNvSpPr>
          <p:nvPr>
            <p:ph type="sldNum" idx="9"/>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1579F134-3D63-488C-A884-77FAC94DE237}"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Quote with Caption">
    <p:bg>
      <p:bgPr>
        <a:blipFill rotWithShape="0">
          <a:blip r:embed="rId2"/>
          <a:stretch/>
        </a:blipFill>
      </p:bgPr>
    </p:bg>
    <p:spTree>
      <p:nvGrpSpPr>
        <p:cNvPr id="1" name=""/>
        <p:cNvGrpSpPr/>
        <p:nvPr/>
      </p:nvGrpSpPr>
      <p:grpSpPr>
        <a:xfrm>
          <a:off x="0" y="0"/>
          <a:ext cx="0" cy="0"/>
          <a:chOff x="0" y="0"/>
          <a:chExt cx="0" cy="0"/>
        </a:xfrm>
      </p:grpSpPr>
      <p:pic>
        <p:nvPicPr>
          <p:cNvPr id="36" name="Picture 7"/>
          <p:cNvPicPr/>
          <p:nvPr/>
        </p:nvPicPr>
        <p:blipFill>
          <a:blip r:embed="rId3"/>
          <a:srcRect l="3610" t="0" r="0" b="0"/>
          <a:stretch/>
        </p:blipFill>
        <p:spPr>
          <a:xfrm>
            <a:off x="0" y="2669760"/>
            <a:ext cx="4036680" cy="4187880"/>
          </a:xfrm>
          <a:prstGeom prst="rect">
            <a:avLst/>
          </a:prstGeom>
          <a:noFill/>
          <a:ln w="0">
            <a:noFill/>
          </a:ln>
        </p:spPr>
      </p:pic>
      <p:pic>
        <p:nvPicPr>
          <p:cNvPr id="37" name="Picture 6"/>
          <p:cNvPicPr/>
          <p:nvPr/>
        </p:nvPicPr>
        <p:blipFill>
          <a:blip r:embed="rId4"/>
          <a:srcRect l="35647" t="0" r="0" b="0"/>
          <a:stretch/>
        </p:blipFill>
        <p:spPr>
          <a:xfrm>
            <a:off x="0" y="2892240"/>
            <a:ext cx="1522080" cy="2365200"/>
          </a:xfrm>
          <a:prstGeom prst="rect">
            <a:avLst/>
          </a:prstGeom>
          <a:noFill/>
          <a:ln w="0">
            <a:noFill/>
          </a:ln>
        </p:spPr>
      </p:pic>
      <p:sp>
        <p:nvSpPr>
          <p:cNvPr id="38"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39" name="Picture 8"/>
          <p:cNvPicPr/>
          <p:nvPr/>
        </p:nvPicPr>
        <p:blipFill>
          <a:blip r:embed="rId5"/>
          <a:srcRect l="0" t="28812" r="0" b="0"/>
          <a:stretch/>
        </p:blipFill>
        <p:spPr>
          <a:xfrm>
            <a:off x="7999560" y="0"/>
            <a:ext cx="1603080" cy="1141200"/>
          </a:xfrm>
          <a:prstGeom prst="rect">
            <a:avLst/>
          </a:prstGeom>
          <a:noFill/>
          <a:ln w="0">
            <a:noFill/>
          </a:ln>
        </p:spPr>
      </p:pic>
      <p:pic>
        <p:nvPicPr>
          <p:cNvPr id="40" name="Picture 9"/>
          <p:cNvPicPr/>
          <p:nvPr/>
        </p:nvPicPr>
        <p:blipFill>
          <a:blip r:embed="rId6"/>
          <a:srcRect l="0" t="0" r="0" b="23333"/>
          <a:stretch/>
        </p:blipFill>
        <p:spPr>
          <a:xfrm>
            <a:off x="8605800" y="6095880"/>
            <a:ext cx="993240" cy="761760"/>
          </a:xfrm>
          <a:prstGeom prst="rect">
            <a:avLst/>
          </a:prstGeom>
          <a:noFill/>
          <a:ln w="0">
            <a:noFill/>
          </a:ln>
        </p:spPr>
      </p:pic>
      <p:sp>
        <p:nvSpPr>
          <p:cNvPr id="41"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42" name="PlaceHolder 1"/>
          <p:cNvSpPr>
            <a:spLocks noGrp="1"/>
          </p:cNvSpPr>
          <p:nvPr>
            <p:ph type="title"/>
          </p:nvPr>
        </p:nvSpPr>
        <p:spPr>
          <a:xfrm>
            <a:off x="1574640" y="1447920"/>
            <a:ext cx="7998840" cy="2323080"/>
          </a:xfrm>
          <a:prstGeom prst="rect">
            <a:avLst/>
          </a:prstGeom>
          <a:noFill/>
          <a:ln w="0">
            <a:noFill/>
          </a:ln>
        </p:spPr>
        <p:txBody>
          <a:bodyPr lIns="91440" tIns="45720" rIns="91440" bIns="45720" anchor="t">
            <a:noAutofit/>
          </a:bodyPr>
          <a:lstStyle>
            <a:lvl1pPr indent="0" algn="l" defTabSz="457200">
              <a:lnSpc>
                <a:spcPct val="100000"/>
              </a:lnSpc>
              <a:buNone/>
              <a:defRPr lang="en-US" sz="4800" b="0" u="none" strike="noStrike">
                <a:solidFill>
                  <a:schemeClr val="lt2"/>
                </a:solidFill>
                <a:effectLst/>
                <a:uFillTx/>
                <a:latin typeface="Century Gothic"/>
              </a:defRPr>
            </a:lvl1pPr>
          </a:lstStyle>
          <a:p>
            <a:pPr indent="0" algn="l" defTabSz="457200">
              <a:lnSpc>
                <a:spcPct val="100000"/>
              </a:lnSpc>
              <a:buNone/>
            </a:pPr>
            <a:r>
              <a:rPr lang="en-US" sz="4800" b="0" u="none" strike="noStrike">
                <a:solidFill>
                  <a:schemeClr val="lt2"/>
                </a:solidFill>
                <a:effectLst/>
                <a:uFillTx/>
                <a:latin typeface="Century Gothic"/>
              </a:rPr>
              <a:t>Click to edit Master title style</a:t>
            </a:r>
            <a:endParaRPr lang="en-US" sz="4800" b="0" u="none" strike="noStrike">
              <a:solidFill>
                <a:schemeClr val="lt2"/>
              </a:solidFill>
              <a:effectLst/>
              <a:uFillTx/>
              <a:latin typeface="Century Gothic"/>
            </a:endParaRPr>
          </a:p>
        </p:txBody>
      </p:sp>
      <p:sp>
        <p:nvSpPr>
          <p:cNvPr id="43" name="PlaceHolder 2"/>
          <p:cNvSpPr>
            <a:spLocks noGrp="1"/>
          </p:cNvSpPr>
          <p:nvPr>
            <p:ph type="body"/>
          </p:nvPr>
        </p:nvSpPr>
        <p:spPr>
          <a:xfrm>
            <a:off x="1930320" y="3771000"/>
            <a:ext cx="7279200" cy="3416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cap="small">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cap="small">
                <a:solidFill>
                  <a:schemeClr val="dk2">
                    <a:lumMod val="40000"/>
                    <a:lumOff val="60000"/>
                  </a:schemeClr>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44" name="PlaceHolder 3"/>
          <p:cNvSpPr>
            <a:spLocks noGrp="1"/>
          </p:cNvSpPr>
          <p:nvPr>
            <p:ph type="body"/>
          </p:nvPr>
        </p:nvSpPr>
        <p:spPr>
          <a:xfrm>
            <a:off x="1154880" y="4350600"/>
            <a:ext cx="8825400" cy="1676160"/>
          </a:xfrm>
          <a:prstGeom prst="rect">
            <a:avLst/>
          </a:prstGeom>
          <a:noFill/>
          <a:ln w="0">
            <a:noFill/>
          </a:ln>
        </p:spPr>
        <p:txBody>
          <a:bodyPr lIns="91440" tIns="45720" rIns="91440" bIns="45720" anchor="ctr">
            <a:normAutofit/>
          </a:bodyPr>
          <a:lstStyle>
            <a:lvl1pPr indent="0" algn="l" defTabSz="457200">
              <a:lnSpc>
                <a:spcPct val="100000"/>
              </a:lnSpc>
              <a:spcBef>
                <a:spcPts val="1001"/>
              </a:spcBef>
              <a:buNone/>
              <a:tabLst>
                <a:tab pos="0" algn="l"/>
              </a:tabLst>
              <a:defRPr lang="en-US" sz="18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p:txBody>
      </p:sp>
      <p:sp>
        <p:nvSpPr>
          <p:cNvPr id="45" name="PlaceHolder 4"/>
          <p:cNvSpPr>
            <a:spLocks noGrp="1"/>
          </p:cNvSpPr>
          <p:nvPr>
            <p:ph type="dt" idx="10"/>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46" name="PlaceHolder 5"/>
          <p:cNvSpPr>
            <a:spLocks noGrp="1"/>
          </p:cNvSpPr>
          <p:nvPr>
            <p:ph type="ftr" idx="11"/>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47" name="PlaceHolder 6"/>
          <p:cNvSpPr>
            <a:spLocks noGrp="1"/>
          </p:cNvSpPr>
          <p:nvPr>
            <p:ph type="sldNum" idx="12"/>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9132B9CA-C43A-4351-B15A-138076189054}"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
        <p:nvSpPr>
          <p:cNvPr id="48" name="TextBox 11"/>
          <p:cNvSpPr/>
          <p:nvPr/>
        </p:nvSpPr>
        <p:spPr>
          <a:xfrm>
            <a:off x="898200" y="971280"/>
            <a:ext cx="801720" cy="1969560"/>
          </a:xfrm>
          <a:prstGeom prst="rect">
            <a:avLst/>
          </a:prstGeom>
          <a:noFill/>
          <a:ln w="0">
            <a:noFill/>
          </a:ln>
        </p:spPr>
        <p:style>
          <a:lnRef idx="0"/>
          <a:fillRef idx="0"/>
          <a:effectRef idx="0"/>
          <a:fontRef idx="minor"/>
        </p:style>
        <p:txBody>
          <a:bodyPr lIns="90000" tIns="45000" rIns="90000" bIns="45000" anchor="t">
            <a:spAutoFit/>
          </a:bodyPr>
          <a:p>
            <a:pPr algn="r" defTabSz="914400">
              <a:lnSpc>
                <a:spcPct val="100000"/>
              </a:lnSpc>
            </a:pPr>
            <a:r>
              <a:rPr lang="en-US" sz="12200" b="0" u="none" strike="noStrike">
                <a:solidFill>
                  <a:schemeClr val="dk2">
                    <a:lumMod val="40000"/>
                    <a:lumOff val="60000"/>
                  </a:schemeClr>
                </a:solidFill>
                <a:effectLst/>
                <a:uFillTx/>
                <a:latin typeface="Arial"/>
              </a:rPr>
              <a:t>“</a:t>
            </a:r>
            <a:endParaRPr lang="en-US" sz="12200" b="0" u="none" strike="noStrike">
              <a:solidFill>
                <a:srgbClr val="FFFFFF"/>
              </a:solidFill>
              <a:effectLst/>
              <a:uFillTx/>
              <a:latin typeface="Arial"/>
            </a:endParaRPr>
          </a:p>
        </p:txBody>
      </p:sp>
      <p:sp>
        <p:nvSpPr>
          <p:cNvPr id="49" name="TextBox 14"/>
          <p:cNvSpPr/>
          <p:nvPr/>
        </p:nvSpPr>
        <p:spPr>
          <a:xfrm>
            <a:off x="9330480" y="2613960"/>
            <a:ext cx="801720" cy="1969560"/>
          </a:xfrm>
          <a:prstGeom prst="rect">
            <a:avLst/>
          </a:prstGeom>
          <a:noFill/>
          <a:ln w="0">
            <a:noFill/>
          </a:ln>
        </p:spPr>
        <p:style>
          <a:lnRef idx="0"/>
          <a:fillRef idx="0"/>
          <a:effectRef idx="0"/>
          <a:fontRef idx="minor"/>
        </p:style>
        <p:txBody>
          <a:bodyPr lIns="90000" tIns="45000" rIns="90000" bIns="45000" anchor="t">
            <a:spAutoFit/>
          </a:bodyPr>
          <a:p>
            <a:pPr algn="r" defTabSz="914400">
              <a:lnSpc>
                <a:spcPct val="100000"/>
              </a:lnSpc>
            </a:pPr>
            <a:r>
              <a:rPr lang="en-US" sz="12200" b="0" u="none" strike="noStrike">
                <a:solidFill>
                  <a:schemeClr val="dk2">
                    <a:lumMod val="40000"/>
                    <a:lumOff val="60000"/>
                  </a:schemeClr>
                </a:solidFill>
                <a:effectLst/>
                <a:uFillTx/>
                <a:latin typeface="Arial"/>
              </a:rPr>
              <a:t>”</a:t>
            </a:r>
            <a:endParaRPr lang="en-US" sz="12200" b="0" u="none" strike="noStrike">
              <a:solidFill>
                <a:srgbClr val="FFFFFF"/>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Name Card">
    <p:bg>
      <p:bgPr>
        <a:blipFill rotWithShape="0">
          <a:blip r:embed="rId2"/>
          <a:stretch/>
        </a:blipFill>
      </p:bgPr>
    </p:bg>
    <p:spTree>
      <p:nvGrpSpPr>
        <p:cNvPr id="1" name=""/>
        <p:cNvGrpSpPr/>
        <p:nvPr/>
      </p:nvGrpSpPr>
      <p:grpSpPr>
        <a:xfrm>
          <a:off x="0" y="0"/>
          <a:ext cx="0" cy="0"/>
          <a:chOff x="0" y="0"/>
          <a:chExt cx="0" cy="0"/>
        </a:xfrm>
      </p:grpSpPr>
      <p:pic>
        <p:nvPicPr>
          <p:cNvPr id="50" name="Picture 7"/>
          <p:cNvPicPr/>
          <p:nvPr/>
        </p:nvPicPr>
        <p:blipFill>
          <a:blip r:embed="rId3"/>
          <a:srcRect l="3610" t="0" r="0" b="0"/>
          <a:stretch/>
        </p:blipFill>
        <p:spPr>
          <a:xfrm>
            <a:off x="0" y="2669760"/>
            <a:ext cx="4036680" cy="4187880"/>
          </a:xfrm>
          <a:prstGeom prst="rect">
            <a:avLst/>
          </a:prstGeom>
          <a:noFill/>
          <a:ln w="0">
            <a:noFill/>
          </a:ln>
        </p:spPr>
      </p:pic>
      <p:pic>
        <p:nvPicPr>
          <p:cNvPr id="51" name="Picture 6"/>
          <p:cNvPicPr/>
          <p:nvPr/>
        </p:nvPicPr>
        <p:blipFill>
          <a:blip r:embed="rId4"/>
          <a:srcRect l="35647" t="0" r="0" b="0"/>
          <a:stretch/>
        </p:blipFill>
        <p:spPr>
          <a:xfrm>
            <a:off x="0" y="2892240"/>
            <a:ext cx="1522080" cy="2365200"/>
          </a:xfrm>
          <a:prstGeom prst="rect">
            <a:avLst/>
          </a:prstGeom>
          <a:noFill/>
          <a:ln w="0">
            <a:noFill/>
          </a:ln>
        </p:spPr>
      </p:pic>
      <p:sp>
        <p:nvSpPr>
          <p:cNvPr id="5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53" name="Picture 8"/>
          <p:cNvPicPr/>
          <p:nvPr/>
        </p:nvPicPr>
        <p:blipFill>
          <a:blip r:embed="rId5"/>
          <a:srcRect l="0" t="28812" r="0" b="0"/>
          <a:stretch/>
        </p:blipFill>
        <p:spPr>
          <a:xfrm>
            <a:off x="7999560" y="0"/>
            <a:ext cx="1603080" cy="1141200"/>
          </a:xfrm>
          <a:prstGeom prst="rect">
            <a:avLst/>
          </a:prstGeom>
          <a:noFill/>
          <a:ln w="0">
            <a:noFill/>
          </a:ln>
        </p:spPr>
      </p:pic>
      <p:pic>
        <p:nvPicPr>
          <p:cNvPr id="54" name="Picture 9"/>
          <p:cNvPicPr/>
          <p:nvPr/>
        </p:nvPicPr>
        <p:blipFill>
          <a:blip r:embed="rId6"/>
          <a:srcRect l="0" t="0" r="0" b="23333"/>
          <a:stretch/>
        </p:blipFill>
        <p:spPr>
          <a:xfrm>
            <a:off x="8605800" y="6095880"/>
            <a:ext cx="993240" cy="761760"/>
          </a:xfrm>
          <a:prstGeom prst="rect">
            <a:avLst/>
          </a:prstGeom>
          <a:noFill/>
          <a:ln w="0">
            <a:noFill/>
          </a:ln>
        </p:spPr>
      </p:pic>
      <p:sp>
        <p:nvSpPr>
          <p:cNvPr id="5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56" name="PlaceHolder 1"/>
          <p:cNvSpPr>
            <a:spLocks noGrp="1"/>
          </p:cNvSpPr>
          <p:nvPr>
            <p:ph type="title"/>
          </p:nvPr>
        </p:nvSpPr>
        <p:spPr>
          <a:xfrm>
            <a:off x="1154880" y="3124080"/>
            <a:ext cx="8825400" cy="1652760"/>
          </a:xfrm>
          <a:prstGeom prst="rect">
            <a:avLst/>
          </a:prstGeom>
          <a:noFill/>
          <a:ln w="0">
            <a:noFill/>
          </a:ln>
        </p:spPr>
        <p:txBody>
          <a:bodyPr lIns="91440" tIns="45720" rIns="91440" bIns="45720" anchor="b">
            <a:noAutofit/>
          </a:bodyPr>
          <a:lstStyle>
            <a:lvl1pPr indent="0" algn="l" defTabSz="457200">
              <a:lnSpc>
                <a:spcPct val="100000"/>
              </a:lnSpc>
              <a:buNone/>
              <a:defRPr lang="en-US" sz="4000" b="0" u="none" strike="noStrike">
                <a:solidFill>
                  <a:schemeClr val="lt2"/>
                </a:solidFill>
                <a:effectLst/>
                <a:uFillTx/>
                <a:latin typeface="Century Gothic"/>
              </a:defRPr>
            </a:lvl1pPr>
          </a:lstStyle>
          <a:p>
            <a:pPr indent="0" algn="l" defTabSz="457200">
              <a:lnSpc>
                <a:spcPct val="100000"/>
              </a:lnSpc>
              <a:buNone/>
            </a:pPr>
            <a:r>
              <a:rPr lang="en-US" sz="4000" b="0" u="none" strike="noStrike">
                <a:solidFill>
                  <a:schemeClr val="lt2"/>
                </a:solidFill>
                <a:effectLst/>
                <a:uFillTx/>
                <a:latin typeface="Century Gothic"/>
              </a:rPr>
              <a:t>Click to edit Master title style</a:t>
            </a:r>
            <a:endParaRPr lang="en-US" sz="4000" b="0" u="none" strike="noStrike">
              <a:solidFill>
                <a:schemeClr val="lt2"/>
              </a:solidFill>
              <a:effectLst/>
              <a:uFillTx/>
              <a:latin typeface="Century Gothic"/>
            </a:endParaRPr>
          </a:p>
        </p:txBody>
      </p:sp>
      <p:sp>
        <p:nvSpPr>
          <p:cNvPr id="57" name="PlaceHolder 2"/>
          <p:cNvSpPr>
            <a:spLocks noGrp="1"/>
          </p:cNvSpPr>
          <p:nvPr>
            <p:ph type="body"/>
          </p:nvPr>
        </p:nvSpPr>
        <p:spPr>
          <a:xfrm>
            <a:off x="1154880" y="4777560"/>
            <a:ext cx="8825400" cy="860040"/>
          </a:xfrm>
          <a:prstGeom prst="rect">
            <a:avLst/>
          </a:prstGeom>
          <a:noFill/>
          <a:ln w="0">
            <a:noFill/>
          </a:ln>
        </p:spPr>
        <p:txBody>
          <a:bodyPr lIns="91440" tIns="45720" rIns="91440" bIns="45720" anchor="t">
            <a:noAutofit/>
          </a:bodyPr>
          <a:lstStyle>
            <a:lvl1pPr indent="0" algn="l" defTabSz="457200">
              <a:lnSpc>
                <a:spcPct val="100000"/>
              </a:lnSpc>
              <a:spcBef>
                <a:spcPts val="1001"/>
              </a:spcBef>
              <a:buNone/>
              <a:tabLst>
                <a:tab pos="0" algn="l"/>
              </a:tabLst>
              <a:defRPr lang="en-US" sz="20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000" b="0" u="none" strike="noStrike">
                <a:solidFill>
                  <a:schemeClr val="dk2">
                    <a:lumMod val="40000"/>
                    <a:lumOff val="60000"/>
                  </a:schemeClr>
                </a:solidFill>
                <a:effectLst/>
                <a:uFillTx/>
                <a:latin typeface="Century Gothic"/>
              </a:rPr>
              <a:t>Click to edit Master text styles</a:t>
            </a:r>
            <a:endParaRPr lang="en-US" sz="2000" b="0" u="none" strike="noStrike">
              <a:solidFill>
                <a:schemeClr val="dk2">
                  <a:lumMod val="40000"/>
                  <a:lumOff val="60000"/>
                </a:schemeClr>
              </a:solidFill>
              <a:effectLst/>
              <a:uFillTx/>
              <a:latin typeface="Century Gothic"/>
            </a:endParaRPr>
          </a:p>
        </p:txBody>
      </p:sp>
      <p:sp>
        <p:nvSpPr>
          <p:cNvPr id="58" name="PlaceHolder 3"/>
          <p:cNvSpPr>
            <a:spLocks noGrp="1"/>
          </p:cNvSpPr>
          <p:nvPr>
            <p:ph type="dt" idx="13"/>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59" name="PlaceHolder 4"/>
          <p:cNvSpPr>
            <a:spLocks noGrp="1"/>
          </p:cNvSpPr>
          <p:nvPr>
            <p:ph type="ftr" idx="14"/>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60" name="PlaceHolder 5"/>
          <p:cNvSpPr>
            <a:spLocks noGrp="1"/>
          </p:cNvSpPr>
          <p:nvPr>
            <p:ph type="sldNum" idx="15"/>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8E8D47A9-6BFA-4A1C-9E48-8E94530FF1E9}"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Column">
    <p:bg>
      <p:bgPr>
        <a:blipFill rotWithShape="0">
          <a:blip r:embed="rId2"/>
          <a:stretch/>
        </a:blipFill>
      </p:bgPr>
    </p:bg>
    <p:spTree>
      <p:nvGrpSpPr>
        <p:cNvPr id="1" name=""/>
        <p:cNvGrpSpPr/>
        <p:nvPr/>
      </p:nvGrpSpPr>
      <p:grpSpPr>
        <a:xfrm>
          <a:off x="0" y="0"/>
          <a:ext cx="0" cy="0"/>
          <a:chOff x="0" y="0"/>
          <a:chExt cx="0" cy="0"/>
        </a:xfrm>
      </p:grpSpPr>
      <p:pic>
        <p:nvPicPr>
          <p:cNvPr id="61" name="Picture 7"/>
          <p:cNvPicPr/>
          <p:nvPr/>
        </p:nvPicPr>
        <p:blipFill>
          <a:blip r:embed="rId3"/>
          <a:srcRect l="3610" t="0" r="0" b="0"/>
          <a:stretch/>
        </p:blipFill>
        <p:spPr>
          <a:xfrm>
            <a:off x="0" y="2669760"/>
            <a:ext cx="4036680" cy="4187880"/>
          </a:xfrm>
          <a:prstGeom prst="rect">
            <a:avLst/>
          </a:prstGeom>
          <a:noFill/>
          <a:ln w="0">
            <a:noFill/>
          </a:ln>
        </p:spPr>
      </p:pic>
      <p:pic>
        <p:nvPicPr>
          <p:cNvPr id="62" name="Picture 6"/>
          <p:cNvPicPr/>
          <p:nvPr/>
        </p:nvPicPr>
        <p:blipFill>
          <a:blip r:embed="rId4"/>
          <a:srcRect l="35647" t="0" r="0" b="0"/>
          <a:stretch/>
        </p:blipFill>
        <p:spPr>
          <a:xfrm>
            <a:off x="0" y="2892240"/>
            <a:ext cx="1522080" cy="2365200"/>
          </a:xfrm>
          <a:prstGeom prst="rect">
            <a:avLst/>
          </a:prstGeom>
          <a:noFill/>
          <a:ln w="0">
            <a:noFill/>
          </a:ln>
        </p:spPr>
      </p:pic>
      <p:sp>
        <p:nvSpPr>
          <p:cNvPr id="63"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64" name="Picture 8"/>
          <p:cNvPicPr/>
          <p:nvPr/>
        </p:nvPicPr>
        <p:blipFill>
          <a:blip r:embed="rId5"/>
          <a:srcRect l="0" t="28812" r="0" b="0"/>
          <a:stretch/>
        </p:blipFill>
        <p:spPr>
          <a:xfrm>
            <a:off x="7999560" y="0"/>
            <a:ext cx="1603080" cy="1141200"/>
          </a:xfrm>
          <a:prstGeom prst="rect">
            <a:avLst/>
          </a:prstGeom>
          <a:noFill/>
          <a:ln w="0">
            <a:noFill/>
          </a:ln>
        </p:spPr>
      </p:pic>
      <p:pic>
        <p:nvPicPr>
          <p:cNvPr id="65" name="Picture 9"/>
          <p:cNvPicPr/>
          <p:nvPr/>
        </p:nvPicPr>
        <p:blipFill>
          <a:blip r:embed="rId6"/>
          <a:srcRect l="0" t="0" r="0" b="23333"/>
          <a:stretch/>
        </p:blipFill>
        <p:spPr>
          <a:xfrm>
            <a:off x="8605800" y="6095880"/>
            <a:ext cx="993240" cy="761760"/>
          </a:xfrm>
          <a:prstGeom prst="rect">
            <a:avLst/>
          </a:prstGeom>
          <a:noFill/>
          <a:ln w="0">
            <a:noFill/>
          </a:ln>
        </p:spPr>
      </p:pic>
      <p:sp>
        <p:nvSpPr>
          <p:cNvPr id="66"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6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68" name="PlaceHolder 2"/>
          <p:cNvSpPr>
            <a:spLocks noGrp="1"/>
          </p:cNvSpPr>
          <p:nvPr>
            <p:ph type="body"/>
          </p:nvPr>
        </p:nvSpPr>
        <p:spPr>
          <a:xfrm>
            <a:off x="632880" y="1981080"/>
            <a:ext cx="294660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69" name="PlaceHolder 3"/>
          <p:cNvSpPr>
            <a:spLocks noGrp="1"/>
          </p:cNvSpPr>
          <p:nvPr>
            <p:ph type="body"/>
          </p:nvPr>
        </p:nvSpPr>
        <p:spPr>
          <a:xfrm>
            <a:off x="652320" y="2666880"/>
            <a:ext cx="2927160" cy="35888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70" name="PlaceHolder 4"/>
          <p:cNvSpPr>
            <a:spLocks noGrp="1"/>
          </p:cNvSpPr>
          <p:nvPr>
            <p:ph type="body"/>
          </p:nvPr>
        </p:nvSpPr>
        <p:spPr>
          <a:xfrm>
            <a:off x="3883680" y="1981080"/>
            <a:ext cx="293580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71" name="PlaceHolder 5"/>
          <p:cNvSpPr>
            <a:spLocks noGrp="1"/>
          </p:cNvSpPr>
          <p:nvPr>
            <p:ph type="body"/>
          </p:nvPr>
        </p:nvSpPr>
        <p:spPr>
          <a:xfrm>
            <a:off x="3873240" y="2666880"/>
            <a:ext cx="2946600" cy="35888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72" name="PlaceHolder 6"/>
          <p:cNvSpPr>
            <a:spLocks noGrp="1"/>
          </p:cNvSpPr>
          <p:nvPr>
            <p:ph type="body"/>
          </p:nvPr>
        </p:nvSpPr>
        <p:spPr>
          <a:xfrm>
            <a:off x="7124760" y="1981080"/>
            <a:ext cx="293184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73" name="PlaceHolder 7"/>
          <p:cNvSpPr>
            <a:spLocks noGrp="1"/>
          </p:cNvSpPr>
          <p:nvPr>
            <p:ph type="body"/>
          </p:nvPr>
        </p:nvSpPr>
        <p:spPr>
          <a:xfrm>
            <a:off x="7124760" y="2666880"/>
            <a:ext cx="2931840" cy="35888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cxnSp>
        <p:nvCxnSpPr>
          <p:cNvPr id="74" name="Straight Connector 16"/>
          <p:cNvCxnSpPr/>
          <p:nvPr/>
        </p:nvCxnSpPr>
        <p:spPr>
          <a:xfrm>
            <a:off x="3726000" y="2133360"/>
            <a:ext cx="360" cy="3962880"/>
          </a:xfrm>
          <a:prstGeom prst="straightConnector1">
            <a:avLst/>
          </a:prstGeom>
          <a:ln cap="rnd" w="12700">
            <a:solidFill>
              <a:schemeClr val="lt2">
                <a:lumMod val="40000"/>
                <a:lumOff val="60000"/>
                <a:alpha val="40000"/>
              </a:schemeClr>
            </a:solidFill>
            <a:round/>
          </a:ln>
        </p:spPr>
      </p:cxnSp>
      <p:cxnSp>
        <p:nvCxnSpPr>
          <p:cNvPr id="75" name="Straight Connector 17"/>
          <p:cNvCxnSpPr/>
          <p:nvPr/>
        </p:nvCxnSpPr>
        <p:spPr>
          <a:xfrm>
            <a:off x="6962040" y="2133360"/>
            <a:ext cx="360" cy="3967200"/>
          </a:xfrm>
          <a:prstGeom prst="straightConnector1">
            <a:avLst/>
          </a:prstGeom>
          <a:ln cap="rnd" w="12700">
            <a:solidFill>
              <a:schemeClr val="lt2">
                <a:lumMod val="40000"/>
                <a:lumOff val="60000"/>
                <a:alpha val="40000"/>
              </a:schemeClr>
            </a:solidFill>
            <a:round/>
          </a:ln>
        </p:spPr>
      </p:cxnSp>
      <p:sp>
        <p:nvSpPr>
          <p:cNvPr id="76" name="PlaceHolder 8"/>
          <p:cNvSpPr>
            <a:spLocks noGrp="1"/>
          </p:cNvSpPr>
          <p:nvPr>
            <p:ph type="dt" idx="16"/>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77" name="PlaceHolder 9"/>
          <p:cNvSpPr>
            <a:spLocks noGrp="1"/>
          </p:cNvSpPr>
          <p:nvPr>
            <p:ph type="ftr" idx="17"/>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78" name="PlaceHolder 10"/>
          <p:cNvSpPr>
            <a:spLocks noGrp="1"/>
          </p:cNvSpPr>
          <p:nvPr>
            <p:ph type="sldNum" idx="18"/>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0A4198F8-4AB1-4F9A-880D-3B550F5A801B}"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Picture Column">
    <p:bg>
      <p:bgPr>
        <a:blipFill rotWithShape="0">
          <a:blip r:embed="rId2"/>
          <a:stretch/>
        </a:blipFill>
      </p:bgPr>
    </p:bg>
    <p:spTree>
      <p:nvGrpSpPr>
        <p:cNvPr id="1" name=""/>
        <p:cNvGrpSpPr/>
        <p:nvPr/>
      </p:nvGrpSpPr>
      <p:grpSpPr>
        <a:xfrm>
          <a:off x="0" y="0"/>
          <a:ext cx="0" cy="0"/>
          <a:chOff x="0" y="0"/>
          <a:chExt cx="0" cy="0"/>
        </a:xfrm>
      </p:grpSpPr>
      <p:pic>
        <p:nvPicPr>
          <p:cNvPr id="79" name="Picture 7"/>
          <p:cNvPicPr/>
          <p:nvPr/>
        </p:nvPicPr>
        <p:blipFill>
          <a:blip r:embed="rId3"/>
          <a:srcRect l="3610" t="0" r="0" b="0"/>
          <a:stretch/>
        </p:blipFill>
        <p:spPr>
          <a:xfrm>
            <a:off x="0" y="2669760"/>
            <a:ext cx="4036680" cy="4187880"/>
          </a:xfrm>
          <a:prstGeom prst="rect">
            <a:avLst/>
          </a:prstGeom>
          <a:noFill/>
          <a:ln w="0">
            <a:noFill/>
          </a:ln>
        </p:spPr>
      </p:pic>
      <p:pic>
        <p:nvPicPr>
          <p:cNvPr id="80" name="Picture 6"/>
          <p:cNvPicPr/>
          <p:nvPr/>
        </p:nvPicPr>
        <p:blipFill>
          <a:blip r:embed="rId4"/>
          <a:srcRect l="35647" t="0" r="0" b="0"/>
          <a:stretch/>
        </p:blipFill>
        <p:spPr>
          <a:xfrm>
            <a:off x="0" y="2892240"/>
            <a:ext cx="1522080" cy="2365200"/>
          </a:xfrm>
          <a:prstGeom prst="rect">
            <a:avLst/>
          </a:prstGeom>
          <a:noFill/>
          <a:ln w="0">
            <a:noFill/>
          </a:ln>
        </p:spPr>
      </p:pic>
      <p:sp>
        <p:nvSpPr>
          <p:cNvPr id="81"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82" name="Picture 8"/>
          <p:cNvPicPr/>
          <p:nvPr/>
        </p:nvPicPr>
        <p:blipFill>
          <a:blip r:embed="rId5"/>
          <a:srcRect l="0" t="28812" r="0" b="0"/>
          <a:stretch/>
        </p:blipFill>
        <p:spPr>
          <a:xfrm>
            <a:off x="7999560" y="0"/>
            <a:ext cx="1603080" cy="1141200"/>
          </a:xfrm>
          <a:prstGeom prst="rect">
            <a:avLst/>
          </a:prstGeom>
          <a:noFill/>
          <a:ln w="0">
            <a:noFill/>
          </a:ln>
        </p:spPr>
      </p:pic>
      <p:pic>
        <p:nvPicPr>
          <p:cNvPr id="83" name="Picture 9"/>
          <p:cNvPicPr/>
          <p:nvPr/>
        </p:nvPicPr>
        <p:blipFill>
          <a:blip r:embed="rId6"/>
          <a:srcRect l="0" t="0" r="0" b="23333"/>
          <a:stretch/>
        </p:blipFill>
        <p:spPr>
          <a:xfrm>
            <a:off x="8605800" y="6095880"/>
            <a:ext cx="993240" cy="761760"/>
          </a:xfrm>
          <a:prstGeom prst="rect">
            <a:avLst/>
          </a:prstGeom>
          <a:noFill/>
          <a:ln w="0">
            <a:noFill/>
          </a:ln>
        </p:spPr>
      </p:pic>
      <p:sp>
        <p:nvSpPr>
          <p:cNvPr id="84"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8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86" name="PlaceHolder 2"/>
          <p:cNvSpPr>
            <a:spLocks noGrp="1"/>
          </p:cNvSpPr>
          <p:nvPr>
            <p:ph type="body"/>
          </p:nvPr>
        </p:nvSpPr>
        <p:spPr>
          <a:xfrm>
            <a:off x="652320" y="4250880"/>
            <a:ext cx="293976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87" name="PlaceHolder 3"/>
          <p:cNvSpPr>
            <a:spLocks noGrp="1"/>
          </p:cNvSpPr>
          <p:nvPr>
            <p:ph type="body"/>
          </p:nvPr>
        </p:nvSpPr>
        <p:spPr>
          <a:xfrm>
            <a:off x="652320" y="2209680"/>
            <a:ext cx="2939760" cy="15235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914400">
              <a:lnSpc>
                <a:spcPct val="100000"/>
              </a:lnSpc>
              <a:buNone/>
              <a:tabLst>
                <a:tab pos="0" algn="l"/>
              </a:tabLst>
              <a:defRPr lang="en-US" sz="1600" b="0" u="none" strike="noStrike">
                <a:solidFill>
                  <a:schemeClr val="lt1"/>
                </a:solidFill>
                <a:effectLst/>
                <a:uFillTx/>
                <a:latin typeface="Century Gothic"/>
              </a:defRPr>
            </a:lvl1pPr>
          </a:lstStyle>
          <a:p>
            <a:pPr indent="0" algn="ctr" defTabSz="9144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88" name="PlaceHolder 4"/>
          <p:cNvSpPr>
            <a:spLocks noGrp="1"/>
          </p:cNvSpPr>
          <p:nvPr>
            <p:ph type="body"/>
          </p:nvPr>
        </p:nvSpPr>
        <p:spPr>
          <a:xfrm>
            <a:off x="652320" y="4827240"/>
            <a:ext cx="2939760" cy="6588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89" name="PlaceHolder 5"/>
          <p:cNvSpPr>
            <a:spLocks noGrp="1"/>
          </p:cNvSpPr>
          <p:nvPr>
            <p:ph type="body"/>
          </p:nvPr>
        </p:nvSpPr>
        <p:spPr>
          <a:xfrm>
            <a:off x="3889440" y="4250880"/>
            <a:ext cx="293004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90" name="PlaceHolder 6"/>
          <p:cNvSpPr>
            <a:spLocks noGrp="1"/>
          </p:cNvSpPr>
          <p:nvPr>
            <p:ph type="body"/>
          </p:nvPr>
        </p:nvSpPr>
        <p:spPr>
          <a:xfrm>
            <a:off x="3889440" y="2209680"/>
            <a:ext cx="2930040" cy="15235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914400">
              <a:lnSpc>
                <a:spcPct val="100000"/>
              </a:lnSpc>
              <a:buNone/>
              <a:tabLst>
                <a:tab pos="0" algn="l"/>
              </a:tabLst>
              <a:defRPr lang="en-US" sz="1600" b="0" u="none" strike="noStrike">
                <a:solidFill>
                  <a:schemeClr val="lt1"/>
                </a:solidFill>
                <a:effectLst/>
                <a:uFillTx/>
                <a:latin typeface="Century Gothic"/>
              </a:defRPr>
            </a:lvl1pPr>
          </a:lstStyle>
          <a:p>
            <a:pPr indent="0" algn="ctr" defTabSz="9144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91" name="PlaceHolder 7"/>
          <p:cNvSpPr>
            <a:spLocks noGrp="1"/>
          </p:cNvSpPr>
          <p:nvPr>
            <p:ph type="body"/>
          </p:nvPr>
        </p:nvSpPr>
        <p:spPr>
          <a:xfrm>
            <a:off x="3888000" y="4827240"/>
            <a:ext cx="2934000" cy="6588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92" name="PlaceHolder 8"/>
          <p:cNvSpPr>
            <a:spLocks noGrp="1"/>
          </p:cNvSpPr>
          <p:nvPr>
            <p:ph type="body"/>
          </p:nvPr>
        </p:nvSpPr>
        <p:spPr>
          <a:xfrm>
            <a:off x="7124760" y="4250880"/>
            <a:ext cx="293184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93" name="PlaceHolder 9"/>
          <p:cNvSpPr>
            <a:spLocks noGrp="1"/>
          </p:cNvSpPr>
          <p:nvPr>
            <p:ph type="body"/>
          </p:nvPr>
        </p:nvSpPr>
        <p:spPr>
          <a:xfrm>
            <a:off x="7124760" y="2209680"/>
            <a:ext cx="2931840" cy="15235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914400">
              <a:lnSpc>
                <a:spcPct val="100000"/>
              </a:lnSpc>
              <a:buNone/>
              <a:tabLst>
                <a:tab pos="0" algn="l"/>
              </a:tabLst>
              <a:defRPr lang="en-US" sz="1600" b="0" u="none" strike="noStrike">
                <a:solidFill>
                  <a:schemeClr val="lt1"/>
                </a:solidFill>
                <a:effectLst/>
                <a:uFillTx/>
                <a:latin typeface="Century Gothic"/>
              </a:defRPr>
            </a:lvl1pPr>
          </a:lstStyle>
          <a:p>
            <a:pPr indent="0" algn="ctr" defTabSz="9144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94" name="PlaceHolder 10"/>
          <p:cNvSpPr>
            <a:spLocks noGrp="1"/>
          </p:cNvSpPr>
          <p:nvPr>
            <p:ph type="body"/>
          </p:nvPr>
        </p:nvSpPr>
        <p:spPr>
          <a:xfrm>
            <a:off x="7124400" y="4827240"/>
            <a:ext cx="2935800" cy="6588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cxnSp>
        <p:nvCxnSpPr>
          <p:cNvPr id="95" name="Straight Connector 18"/>
          <p:cNvCxnSpPr/>
          <p:nvPr/>
        </p:nvCxnSpPr>
        <p:spPr>
          <a:xfrm>
            <a:off x="3726000" y="2133360"/>
            <a:ext cx="360" cy="3962880"/>
          </a:xfrm>
          <a:prstGeom prst="straightConnector1">
            <a:avLst/>
          </a:prstGeom>
          <a:ln cap="rnd" w="12700">
            <a:solidFill>
              <a:schemeClr val="lt2">
                <a:lumMod val="40000"/>
                <a:lumOff val="60000"/>
                <a:alpha val="40000"/>
              </a:schemeClr>
            </a:solidFill>
            <a:round/>
          </a:ln>
        </p:spPr>
      </p:cxnSp>
      <p:cxnSp>
        <p:nvCxnSpPr>
          <p:cNvPr id="96" name="Straight Connector 19"/>
          <p:cNvCxnSpPr/>
          <p:nvPr/>
        </p:nvCxnSpPr>
        <p:spPr>
          <a:xfrm>
            <a:off x="6962040" y="2133360"/>
            <a:ext cx="360" cy="3967200"/>
          </a:xfrm>
          <a:prstGeom prst="straightConnector1">
            <a:avLst/>
          </a:prstGeom>
          <a:ln cap="rnd" w="12700">
            <a:solidFill>
              <a:schemeClr val="lt2">
                <a:lumMod val="40000"/>
                <a:lumOff val="60000"/>
                <a:alpha val="40000"/>
              </a:schemeClr>
            </a:solidFill>
            <a:round/>
          </a:ln>
        </p:spPr>
      </p:cxnSp>
      <p:sp>
        <p:nvSpPr>
          <p:cNvPr id="97" name="PlaceHolder 11"/>
          <p:cNvSpPr>
            <a:spLocks noGrp="1"/>
          </p:cNvSpPr>
          <p:nvPr>
            <p:ph type="dt" idx="19"/>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98" name="PlaceHolder 12"/>
          <p:cNvSpPr>
            <a:spLocks noGrp="1"/>
          </p:cNvSpPr>
          <p:nvPr>
            <p:ph type="ftr" idx="20"/>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99" name="PlaceHolder 13"/>
          <p:cNvSpPr>
            <a:spLocks noGrp="1"/>
          </p:cNvSpPr>
          <p:nvPr>
            <p:ph type="sldNum" idx="21"/>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CE5DD820-45CF-4A93-A2D1-DBBFC8E35FB1}"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blipFill rotWithShape="0">
          <a:blip r:embed="rId2"/>
          <a:stretch/>
        </a:blipFill>
      </p:bgPr>
    </p:bg>
    <p:spTree>
      <p:nvGrpSpPr>
        <p:cNvPr id="1" name=""/>
        <p:cNvGrpSpPr/>
        <p:nvPr/>
      </p:nvGrpSpPr>
      <p:grpSpPr>
        <a:xfrm>
          <a:off x="0" y="0"/>
          <a:ext cx="0" cy="0"/>
          <a:chOff x="0" y="0"/>
          <a:chExt cx="0" cy="0"/>
        </a:xfrm>
      </p:grpSpPr>
      <p:pic>
        <p:nvPicPr>
          <p:cNvPr id="100" name="Picture 7"/>
          <p:cNvPicPr/>
          <p:nvPr/>
        </p:nvPicPr>
        <p:blipFill>
          <a:blip r:embed="rId3"/>
          <a:srcRect l="3610" t="0" r="0" b="0"/>
          <a:stretch/>
        </p:blipFill>
        <p:spPr>
          <a:xfrm>
            <a:off x="0" y="2669760"/>
            <a:ext cx="4036680" cy="4187880"/>
          </a:xfrm>
          <a:prstGeom prst="rect">
            <a:avLst/>
          </a:prstGeom>
          <a:noFill/>
          <a:ln w="0">
            <a:noFill/>
          </a:ln>
        </p:spPr>
      </p:pic>
      <p:pic>
        <p:nvPicPr>
          <p:cNvPr id="101" name="Picture 6"/>
          <p:cNvPicPr/>
          <p:nvPr/>
        </p:nvPicPr>
        <p:blipFill>
          <a:blip r:embed="rId4"/>
          <a:srcRect l="35647" t="0" r="0" b="0"/>
          <a:stretch/>
        </p:blipFill>
        <p:spPr>
          <a:xfrm>
            <a:off x="0" y="2892240"/>
            <a:ext cx="1522080" cy="2365200"/>
          </a:xfrm>
          <a:prstGeom prst="rect">
            <a:avLst/>
          </a:prstGeom>
          <a:noFill/>
          <a:ln w="0">
            <a:noFill/>
          </a:ln>
        </p:spPr>
      </p:pic>
      <p:sp>
        <p:nvSpPr>
          <p:cNvPr id="10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03" name="Picture 8"/>
          <p:cNvPicPr/>
          <p:nvPr/>
        </p:nvPicPr>
        <p:blipFill>
          <a:blip r:embed="rId5"/>
          <a:srcRect l="0" t="28812" r="0" b="0"/>
          <a:stretch/>
        </p:blipFill>
        <p:spPr>
          <a:xfrm>
            <a:off x="7999560" y="0"/>
            <a:ext cx="1603080" cy="1141200"/>
          </a:xfrm>
          <a:prstGeom prst="rect">
            <a:avLst/>
          </a:prstGeom>
          <a:noFill/>
          <a:ln w="0">
            <a:noFill/>
          </a:ln>
        </p:spPr>
      </p:pic>
      <p:pic>
        <p:nvPicPr>
          <p:cNvPr id="104" name="Picture 9"/>
          <p:cNvPicPr/>
          <p:nvPr/>
        </p:nvPicPr>
        <p:blipFill>
          <a:blip r:embed="rId6"/>
          <a:srcRect l="0" t="0" r="0" b="23333"/>
          <a:stretch/>
        </p:blipFill>
        <p:spPr>
          <a:xfrm>
            <a:off x="8605800" y="6095880"/>
            <a:ext cx="993240" cy="761760"/>
          </a:xfrm>
          <a:prstGeom prst="rect">
            <a:avLst/>
          </a:prstGeom>
          <a:noFill/>
          <a:ln w="0">
            <a:noFill/>
          </a:ln>
        </p:spPr>
      </p:pic>
      <p:sp>
        <p:nvSpPr>
          <p:cNvPr id="10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0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07" name="PlaceHolder 2"/>
          <p:cNvSpPr>
            <a:spLocks noGrp="1"/>
          </p:cNvSpPr>
          <p:nvPr>
            <p:ph type="body"/>
          </p:nvPr>
        </p:nvSpPr>
        <p:spPr>
          <a:xfrm>
            <a:off x="1103400" y="2053080"/>
            <a:ext cx="8946360" cy="4195080"/>
          </a:xfrm>
          <a:prstGeom prst="rect">
            <a:avLst/>
          </a:prstGeom>
          <a:noFill/>
          <a:ln w="0">
            <a:noFill/>
          </a:ln>
        </p:spPr>
        <p:txBody>
          <a:bodyPr lIns="91440" tIns="45720" rIns="91440" bIns="45720" anchor="t" vert="eaVert">
            <a:no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08" name="PlaceHolder 3"/>
          <p:cNvSpPr>
            <a:spLocks noGrp="1"/>
          </p:cNvSpPr>
          <p:nvPr>
            <p:ph type="dt" idx="22"/>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09" name="PlaceHolder 4"/>
          <p:cNvSpPr>
            <a:spLocks noGrp="1"/>
          </p:cNvSpPr>
          <p:nvPr>
            <p:ph type="ftr" idx="23"/>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10" name="PlaceHolder 5"/>
          <p:cNvSpPr>
            <a:spLocks noGrp="1"/>
          </p:cNvSpPr>
          <p:nvPr>
            <p:ph type="sldNum" idx="24"/>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A000BCAA-1A8F-45EC-A9AD-356BFC3FF0F3}"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blipFill rotWithShape="0">
          <a:blip r:embed="rId2"/>
          <a:stretch/>
        </a:blipFill>
      </p:bgPr>
    </p:bg>
    <p:spTree>
      <p:nvGrpSpPr>
        <p:cNvPr id="1" name=""/>
        <p:cNvGrpSpPr/>
        <p:nvPr/>
      </p:nvGrpSpPr>
      <p:grpSpPr>
        <a:xfrm>
          <a:off x="0" y="0"/>
          <a:ext cx="0" cy="0"/>
          <a:chOff x="0" y="0"/>
          <a:chExt cx="0" cy="0"/>
        </a:xfrm>
      </p:grpSpPr>
      <p:pic>
        <p:nvPicPr>
          <p:cNvPr id="111" name="Picture 7"/>
          <p:cNvPicPr/>
          <p:nvPr/>
        </p:nvPicPr>
        <p:blipFill>
          <a:blip r:embed="rId3"/>
          <a:srcRect l="3610" t="0" r="0" b="0"/>
          <a:stretch/>
        </p:blipFill>
        <p:spPr>
          <a:xfrm>
            <a:off x="0" y="2669760"/>
            <a:ext cx="4036680" cy="4187880"/>
          </a:xfrm>
          <a:prstGeom prst="rect">
            <a:avLst/>
          </a:prstGeom>
          <a:noFill/>
          <a:ln w="0">
            <a:noFill/>
          </a:ln>
        </p:spPr>
      </p:pic>
      <p:pic>
        <p:nvPicPr>
          <p:cNvPr id="112" name="Picture 6"/>
          <p:cNvPicPr/>
          <p:nvPr/>
        </p:nvPicPr>
        <p:blipFill>
          <a:blip r:embed="rId4"/>
          <a:srcRect l="35647" t="0" r="0" b="0"/>
          <a:stretch/>
        </p:blipFill>
        <p:spPr>
          <a:xfrm>
            <a:off x="0" y="2892240"/>
            <a:ext cx="1522080" cy="2365200"/>
          </a:xfrm>
          <a:prstGeom prst="rect">
            <a:avLst/>
          </a:prstGeom>
          <a:noFill/>
          <a:ln w="0">
            <a:noFill/>
          </a:ln>
        </p:spPr>
      </p:pic>
      <p:sp>
        <p:nvSpPr>
          <p:cNvPr id="113"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14" name="Picture 8"/>
          <p:cNvPicPr/>
          <p:nvPr/>
        </p:nvPicPr>
        <p:blipFill>
          <a:blip r:embed="rId5"/>
          <a:srcRect l="0" t="28812" r="0" b="0"/>
          <a:stretch/>
        </p:blipFill>
        <p:spPr>
          <a:xfrm>
            <a:off x="7999560" y="0"/>
            <a:ext cx="1603080" cy="1141200"/>
          </a:xfrm>
          <a:prstGeom prst="rect">
            <a:avLst/>
          </a:prstGeom>
          <a:noFill/>
          <a:ln w="0">
            <a:noFill/>
          </a:ln>
        </p:spPr>
      </p:pic>
      <p:pic>
        <p:nvPicPr>
          <p:cNvPr id="115" name="Picture 9"/>
          <p:cNvPicPr/>
          <p:nvPr/>
        </p:nvPicPr>
        <p:blipFill>
          <a:blip r:embed="rId6"/>
          <a:srcRect l="0" t="0" r="0" b="23333"/>
          <a:stretch/>
        </p:blipFill>
        <p:spPr>
          <a:xfrm>
            <a:off x="8605800" y="6095880"/>
            <a:ext cx="993240" cy="761760"/>
          </a:xfrm>
          <a:prstGeom prst="rect">
            <a:avLst/>
          </a:prstGeom>
          <a:noFill/>
          <a:ln w="0">
            <a:noFill/>
          </a:ln>
        </p:spPr>
      </p:pic>
      <p:sp>
        <p:nvSpPr>
          <p:cNvPr id="116"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17" name="PlaceHolder 1"/>
          <p:cNvSpPr>
            <a:spLocks noGrp="1"/>
          </p:cNvSpPr>
          <p:nvPr>
            <p:ph type="title"/>
          </p:nvPr>
        </p:nvSpPr>
        <p:spPr>
          <a:xfrm>
            <a:off x="8304120" y="430200"/>
            <a:ext cx="1752120" cy="5825880"/>
          </a:xfrm>
          <a:prstGeom prst="rect">
            <a:avLst/>
          </a:prstGeom>
          <a:noFill/>
          <a:ln w="0">
            <a:noFill/>
          </a:ln>
        </p:spPr>
        <p:txBody>
          <a:bodyPr lIns="91440" tIns="45720" rIns="91440" bIns="45720" anchor="b" vert="eaVe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18" name="PlaceHolder 2"/>
          <p:cNvSpPr>
            <a:spLocks noGrp="1"/>
          </p:cNvSpPr>
          <p:nvPr>
            <p:ph type="body"/>
          </p:nvPr>
        </p:nvSpPr>
        <p:spPr>
          <a:xfrm>
            <a:off x="652320" y="887400"/>
            <a:ext cx="7422840" cy="5368680"/>
          </a:xfrm>
          <a:prstGeom prst="rect">
            <a:avLst/>
          </a:prstGeom>
          <a:noFill/>
          <a:ln w="0">
            <a:noFill/>
          </a:ln>
        </p:spPr>
        <p:txBody>
          <a:bodyPr lIns="91440" tIns="45720" rIns="91440" bIns="45720" anchor="t" vert="eaVert">
            <a:no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19" name="PlaceHolder 3"/>
          <p:cNvSpPr>
            <a:spLocks noGrp="1"/>
          </p:cNvSpPr>
          <p:nvPr>
            <p:ph type="dt" idx="25"/>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20" name="PlaceHolder 4"/>
          <p:cNvSpPr>
            <a:spLocks noGrp="1"/>
          </p:cNvSpPr>
          <p:nvPr>
            <p:ph type="ftr" idx="26"/>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21" name="PlaceHolder 5"/>
          <p:cNvSpPr>
            <a:spLocks noGrp="1"/>
          </p:cNvSpPr>
          <p:nvPr>
            <p:ph type="sldNum" idx="27"/>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9608843B-7E24-4DD2-95D4-1CAB53BA5C42}"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stretch/>
        </a:blipFill>
      </p:bgPr>
    </p:bg>
    <p:spTree>
      <p:nvGrpSpPr>
        <p:cNvPr id="1" name=""/>
        <p:cNvGrpSpPr/>
        <p:nvPr/>
      </p:nvGrpSpPr>
      <p:grpSpPr>
        <a:xfrm>
          <a:off x="0" y="0"/>
          <a:ext cx="0" cy="0"/>
          <a:chOff x="0" y="0"/>
          <a:chExt cx="0" cy="0"/>
        </a:xfrm>
      </p:grpSpPr>
      <p:pic>
        <p:nvPicPr>
          <p:cNvPr id="122" name="Picture 7"/>
          <p:cNvPicPr/>
          <p:nvPr/>
        </p:nvPicPr>
        <p:blipFill>
          <a:blip r:embed="rId3"/>
          <a:srcRect l="3610" t="0" r="0" b="0"/>
          <a:stretch/>
        </p:blipFill>
        <p:spPr>
          <a:xfrm>
            <a:off x="0" y="2669760"/>
            <a:ext cx="4036680" cy="4187880"/>
          </a:xfrm>
          <a:prstGeom prst="rect">
            <a:avLst/>
          </a:prstGeom>
          <a:noFill/>
          <a:ln w="0">
            <a:noFill/>
          </a:ln>
        </p:spPr>
      </p:pic>
      <p:pic>
        <p:nvPicPr>
          <p:cNvPr id="123" name="Picture 6"/>
          <p:cNvPicPr/>
          <p:nvPr/>
        </p:nvPicPr>
        <p:blipFill>
          <a:blip r:embed="rId4"/>
          <a:srcRect l="35647" t="0" r="0" b="0"/>
          <a:stretch/>
        </p:blipFill>
        <p:spPr>
          <a:xfrm>
            <a:off x="0" y="2892240"/>
            <a:ext cx="1522080" cy="2365200"/>
          </a:xfrm>
          <a:prstGeom prst="rect">
            <a:avLst/>
          </a:prstGeom>
          <a:noFill/>
          <a:ln w="0">
            <a:noFill/>
          </a:ln>
        </p:spPr>
      </p:pic>
      <p:sp>
        <p:nvSpPr>
          <p:cNvPr id="124"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25" name="Picture 8"/>
          <p:cNvPicPr/>
          <p:nvPr/>
        </p:nvPicPr>
        <p:blipFill>
          <a:blip r:embed="rId5"/>
          <a:srcRect l="0" t="28812" r="0" b="0"/>
          <a:stretch/>
        </p:blipFill>
        <p:spPr>
          <a:xfrm>
            <a:off x="7999560" y="0"/>
            <a:ext cx="1603080" cy="1141200"/>
          </a:xfrm>
          <a:prstGeom prst="rect">
            <a:avLst/>
          </a:prstGeom>
          <a:noFill/>
          <a:ln w="0">
            <a:noFill/>
          </a:ln>
        </p:spPr>
      </p:pic>
      <p:pic>
        <p:nvPicPr>
          <p:cNvPr id="126" name="Picture 9"/>
          <p:cNvPicPr/>
          <p:nvPr/>
        </p:nvPicPr>
        <p:blipFill>
          <a:blip r:embed="rId6"/>
          <a:srcRect l="0" t="0" r="0" b="23333"/>
          <a:stretch/>
        </p:blipFill>
        <p:spPr>
          <a:xfrm>
            <a:off x="8605800" y="6095880"/>
            <a:ext cx="993240" cy="761760"/>
          </a:xfrm>
          <a:prstGeom prst="rect">
            <a:avLst/>
          </a:prstGeom>
          <a:noFill/>
          <a:ln w="0">
            <a:noFill/>
          </a:ln>
        </p:spPr>
      </p:pic>
      <p:sp>
        <p:nvSpPr>
          <p:cNvPr id="127"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28"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29" name="PlaceHolder 2"/>
          <p:cNvSpPr>
            <a:spLocks noGrp="1"/>
          </p:cNvSpPr>
          <p:nvPr>
            <p:ph type="body"/>
          </p:nvPr>
        </p:nvSpPr>
        <p:spPr>
          <a:xfrm>
            <a:off x="1103400" y="2053080"/>
            <a:ext cx="8946360" cy="4195080"/>
          </a:xfrm>
          <a:prstGeom prst="rect">
            <a:avLst/>
          </a:prstGeom>
          <a:noFill/>
          <a:ln w="0">
            <a:noFill/>
          </a:ln>
        </p:spPr>
        <p:txBody>
          <a:bodyPr lIns="91440" tIns="45720" rIns="91440" bIns="45720" anchor="t">
            <a:no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30" name="PlaceHolder 3"/>
          <p:cNvSpPr>
            <a:spLocks noGrp="1"/>
          </p:cNvSpPr>
          <p:nvPr>
            <p:ph type="dt" idx="28"/>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31" name="PlaceHolder 4"/>
          <p:cNvSpPr>
            <a:spLocks noGrp="1"/>
          </p:cNvSpPr>
          <p:nvPr>
            <p:ph type="ftr" idx="29"/>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32" name="PlaceHolder 5"/>
          <p:cNvSpPr>
            <a:spLocks noGrp="1"/>
          </p:cNvSpPr>
          <p:nvPr>
            <p:ph type="sldNum" idx="30"/>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303C9ADF-F3E6-4CEE-B670-FD80B0A73E0B}"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blipFill rotWithShape="0">
          <a:blip r:embed="rId2"/>
          <a:stretch/>
        </a:blipFill>
      </p:bgPr>
    </p:bg>
    <p:spTree>
      <p:nvGrpSpPr>
        <p:cNvPr id="1" name=""/>
        <p:cNvGrpSpPr/>
        <p:nvPr/>
      </p:nvGrpSpPr>
      <p:grpSpPr>
        <a:xfrm>
          <a:off x="0" y="0"/>
          <a:ext cx="0" cy="0"/>
          <a:chOff x="0" y="0"/>
          <a:chExt cx="0" cy="0"/>
        </a:xfrm>
      </p:grpSpPr>
      <p:pic>
        <p:nvPicPr>
          <p:cNvPr id="133" name="Picture 7"/>
          <p:cNvPicPr/>
          <p:nvPr/>
        </p:nvPicPr>
        <p:blipFill>
          <a:blip r:embed="rId3"/>
          <a:srcRect l="3610" t="0" r="0" b="0"/>
          <a:stretch/>
        </p:blipFill>
        <p:spPr>
          <a:xfrm>
            <a:off x="0" y="2669760"/>
            <a:ext cx="4036680" cy="4187880"/>
          </a:xfrm>
          <a:prstGeom prst="rect">
            <a:avLst/>
          </a:prstGeom>
          <a:noFill/>
          <a:ln w="0">
            <a:noFill/>
          </a:ln>
        </p:spPr>
      </p:pic>
      <p:pic>
        <p:nvPicPr>
          <p:cNvPr id="134" name="Picture 6"/>
          <p:cNvPicPr/>
          <p:nvPr/>
        </p:nvPicPr>
        <p:blipFill>
          <a:blip r:embed="rId4"/>
          <a:srcRect l="35647" t="0" r="0" b="0"/>
          <a:stretch/>
        </p:blipFill>
        <p:spPr>
          <a:xfrm>
            <a:off x="0" y="2892240"/>
            <a:ext cx="1522080" cy="2365200"/>
          </a:xfrm>
          <a:prstGeom prst="rect">
            <a:avLst/>
          </a:prstGeom>
          <a:noFill/>
          <a:ln w="0">
            <a:noFill/>
          </a:ln>
        </p:spPr>
      </p:pic>
      <p:sp>
        <p:nvSpPr>
          <p:cNvPr id="135"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36" name="Picture 8"/>
          <p:cNvPicPr/>
          <p:nvPr/>
        </p:nvPicPr>
        <p:blipFill>
          <a:blip r:embed="rId5"/>
          <a:srcRect l="0" t="28812" r="0" b="0"/>
          <a:stretch/>
        </p:blipFill>
        <p:spPr>
          <a:xfrm>
            <a:off x="7999560" y="0"/>
            <a:ext cx="1603080" cy="1141200"/>
          </a:xfrm>
          <a:prstGeom prst="rect">
            <a:avLst/>
          </a:prstGeom>
          <a:noFill/>
          <a:ln w="0">
            <a:noFill/>
          </a:ln>
        </p:spPr>
      </p:pic>
      <p:pic>
        <p:nvPicPr>
          <p:cNvPr id="137" name="Picture 9"/>
          <p:cNvPicPr/>
          <p:nvPr/>
        </p:nvPicPr>
        <p:blipFill>
          <a:blip r:embed="rId6"/>
          <a:srcRect l="0" t="0" r="0" b="23333"/>
          <a:stretch/>
        </p:blipFill>
        <p:spPr>
          <a:xfrm>
            <a:off x="8605800" y="6095880"/>
            <a:ext cx="993240" cy="761760"/>
          </a:xfrm>
          <a:prstGeom prst="rect">
            <a:avLst/>
          </a:prstGeom>
          <a:noFill/>
          <a:ln w="0">
            <a:noFill/>
          </a:ln>
        </p:spPr>
      </p:pic>
      <p:sp>
        <p:nvSpPr>
          <p:cNvPr id="138"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39" name="PlaceHolder 1"/>
          <p:cNvSpPr>
            <a:spLocks noGrp="1"/>
          </p:cNvSpPr>
          <p:nvPr>
            <p:ph type="title"/>
          </p:nvPr>
        </p:nvSpPr>
        <p:spPr>
          <a:xfrm>
            <a:off x="1154880" y="2861640"/>
            <a:ext cx="8825400" cy="1915200"/>
          </a:xfrm>
          <a:prstGeom prst="rect">
            <a:avLst/>
          </a:prstGeom>
          <a:noFill/>
          <a:ln w="0">
            <a:noFill/>
          </a:ln>
        </p:spPr>
        <p:txBody>
          <a:bodyPr lIns="91440" tIns="45720" rIns="91440" bIns="45720" anchor="b">
            <a:noAutofit/>
          </a:bodyPr>
          <a:lstStyle>
            <a:lvl1pPr indent="0" algn="l" defTabSz="457200">
              <a:lnSpc>
                <a:spcPct val="100000"/>
              </a:lnSpc>
              <a:buNone/>
              <a:defRPr lang="en-US" sz="4000" b="0" u="none" strike="noStrike">
                <a:solidFill>
                  <a:schemeClr val="lt2"/>
                </a:solidFill>
                <a:effectLst/>
                <a:uFillTx/>
                <a:latin typeface="Century Gothic"/>
              </a:defRPr>
            </a:lvl1pPr>
          </a:lstStyle>
          <a:p>
            <a:pPr indent="0" algn="l" defTabSz="457200">
              <a:lnSpc>
                <a:spcPct val="100000"/>
              </a:lnSpc>
              <a:buNone/>
            </a:pPr>
            <a:r>
              <a:rPr lang="en-US" sz="4000" b="0" u="none" strike="noStrike">
                <a:solidFill>
                  <a:schemeClr val="lt2"/>
                </a:solidFill>
                <a:effectLst/>
                <a:uFillTx/>
                <a:latin typeface="Century Gothic"/>
              </a:rPr>
              <a:t>Click to edit Master title style</a:t>
            </a:r>
            <a:endParaRPr lang="en-US" sz="4000" b="0" u="none" strike="noStrike">
              <a:solidFill>
                <a:schemeClr val="lt2"/>
              </a:solidFill>
              <a:effectLst/>
              <a:uFillTx/>
              <a:latin typeface="Century Gothic"/>
            </a:endParaRPr>
          </a:p>
        </p:txBody>
      </p:sp>
      <p:sp>
        <p:nvSpPr>
          <p:cNvPr id="140" name="PlaceHolder 2"/>
          <p:cNvSpPr>
            <a:spLocks noGrp="1"/>
          </p:cNvSpPr>
          <p:nvPr>
            <p:ph type="body"/>
          </p:nvPr>
        </p:nvSpPr>
        <p:spPr>
          <a:xfrm>
            <a:off x="1154880" y="4777560"/>
            <a:ext cx="8825400" cy="860040"/>
          </a:xfrm>
          <a:prstGeom prst="rect">
            <a:avLst/>
          </a:prstGeom>
          <a:noFill/>
          <a:ln w="0">
            <a:noFill/>
          </a:ln>
        </p:spPr>
        <p:txBody>
          <a:bodyPr lIns="91440" tIns="45720" rIns="91440" bIns="45720" anchor="t">
            <a:noAutofit/>
          </a:bodyPr>
          <a:lstStyle>
            <a:lvl1pPr indent="0" algn="l" defTabSz="457200">
              <a:lnSpc>
                <a:spcPct val="100000"/>
              </a:lnSpc>
              <a:spcBef>
                <a:spcPts val="1001"/>
              </a:spcBef>
              <a:buNone/>
              <a:tabLst>
                <a:tab pos="0" algn="l"/>
              </a:tabLst>
              <a:defRPr lang="en-US" sz="2000" b="0" u="none" strike="noStrike" cap="all">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000" b="0" u="none" strike="noStrike" cap="all">
                <a:solidFill>
                  <a:schemeClr val="dk2">
                    <a:lumMod val="40000"/>
                    <a:lumOff val="60000"/>
                  </a:schemeClr>
                </a:solidFill>
                <a:effectLst/>
                <a:uFillTx/>
                <a:latin typeface="Century Gothic"/>
              </a:rPr>
              <a:t>Click to edit Master text styles</a:t>
            </a:r>
            <a:endParaRPr lang="en-US" sz="2000" b="0" u="none" strike="noStrike" cap="all">
              <a:solidFill>
                <a:schemeClr val="dk2">
                  <a:lumMod val="40000"/>
                  <a:lumOff val="60000"/>
                </a:schemeClr>
              </a:solidFill>
              <a:effectLst/>
              <a:uFillTx/>
              <a:latin typeface="Century Gothic"/>
            </a:endParaRPr>
          </a:p>
        </p:txBody>
      </p:sp>
      <p:sp>
        <p:nvSpPr>
          <p:cNvPr id="141" name="PlaceHolder 3"/>
          <p:cNvSpPr>
            <a:spLocks noGrp="1"/>
          </p:cNvSpPr>
          <p:nvPr>
            <p:ph type="dt" idx="31"/>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42" name="PlaceHolder 4"/>
          <p:cNvSpPr>
            <a:spLocks noGrp="1"/>
          </p:cNvSpPr>
          <p:nvPr>
            <p:ph type="ftr" idx="32"/>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43" name="PlaceHolder 5"/>
          <p:cNvSpPr>
            <a:spLocks noGrp="1"/>
          </p:cNvSpPr>
          <p:nvPr>
            <p:ph type="sldNum" idx="33"/>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7586C78C-5AF2-4C6F-BB6B-2A0727BC245F}"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blipFill rotWithShape="0">
          <a:blip r:embed="rId2"/>
          <a:stretch/>
        </a:blipFill>
      </p:bgPr>
    </p:bg>
    <p:spTree>
      <p:nvGrpSpPr>
        <p:cNvPr id="1" name=""/>
        <p:cNvGrpSpPr/>
        <p:nvPr/>
      </p:nvGrpSpPr>
      <p:grpSpPr>
        <a:xfrm>
          <a:off x="0" y="0"/>
          <a:ext cx="0" cy="0"/>
          <a:chOff x="0" y="0"/>
          <a:chExt cx="0" cy="0"/>
        </a:xfrm>
      </p:grpSpPr>
      <p:pic>
        <p:nvPicPr>
          <p:cNvPr id="144" name="Picture 7"/>
          <p:cNvPicPr/>
          <p:nvPr/>
        </p:nvPicPr>
        <p:blipFill>
          <a:blip r:embed="rId3"/>
          <a:srcRect l="3610" t="0" r="0" b="0"/>
          <a:stretch/>
        </p:blipFill>
        <p:spPr>
          <a:xfrm>
            <a:off x="0" y="2669760"/>
            <a:ext cx="4036680" cy="4187880"/>
          </a:xfrm>
          <a:prstGeom prst="rect">
            <a:avLst/>
          </a:prstGeom>
          <a:noFill/>
          <a:ln w="0">
            <a:noFill/>
          </a:ln>
        </p:spPr>
      </p:pic>
      <p:pic>
        <p:nvPicPr>
          <p:cNvPr id="145" name="Picture 6"/>
          <p:cNvPicPr/>
          <p:nvPr/>
        </p:nvPicPr>
        <p:blipFill>
          <a:blip r:embed="rId4"/>
          <a:srcRect l="35647" t="0" r="0" b="0"/>
          <a:stretch/>
        </p:blipFill>
        <p:spPr>
          <a:xfrm>
            <a:off x="0" y="2892240"/>
            <a:ext cx="1522080" cy="2365200"/>
          </a:xfrm>
          <a:prstGeom prst="rect">
            <a:avLst/>
          </a:prstGeom>
          <a:noFill/>
          <a:ln w="0">
            <a:noFill/>
          </a:ln>
        </p:spPr>
      </p:pic>
      <p:sp>
        <p:nvSpPr>
          <p:cNvPr id="146"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47" name="Picture 8"/>
          <p:cNvPicPr/>
          <p:nvPr/>
        </p:nvPicPr>
        <p:blipFill>
          <a:blip r:embed="rId5"/>
          <a:srcRect l="0" t="28812" r="0" b="0"/>
          <a:stretch/>
        </p:blipFill>
        <p:spPr>
          <a:xfrm>
            <a:off x="7999560" y="0"/>
            <a:ext cx="1603080" cy="1141200"/>
          </a:xfrm>
          <a:prstGeom prst="rect">
            <a:avLst/>
          </a:prstGeom>
          <a:noFill/>
          <a:ln w="0">
            <a:noFill/>
          </a:ln>
        </p:spPr>
      </p:pic>
      <p:pic>
        <p:nvPicPr>
          <p:cNvPr id="148" name="Picture 9"/>
          <p:cNvPicPr/>
          <p:nvPr/>
        </p:nvPicPr>
        <p:blipFill>
          <a:blip r:embed="rId6"/>
          <a:srcRect l="0" t="0" r="0" b="23333"/>
          <a:stretch/>
        </p:blipFill>
        <p:spPr>
          <a:xfrm>
            <a:off x="8605800" y="6095880"/>
            <a:ext cx="993240" cy="761760"/>
          </a:xfrm>
          <a:prstGeom prst="rect">
            <a:avLst/>
          </a:prstGeom>
          <a:noFill/>
          <a:ln w="0">
            <a:noFill/>
          </a:ln>
        </p:spPr>
      </p:pic>
      <p:sp>
        <p:nvSpPr>
          <p:cNvPr id="149"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50"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51" name="PlaceHolder 2"/>
          <p:cNvSpPr>
            <a:spLocks noGrp="1"/>
          </p:cNvSpPr>
          <p:nvPr>
            <p:ph type="body"/>
          </p:nvPr>
        </p:nvSpPr>
        <p:spPr>
          <a:xfrm>
            <a:off x="1103400" y="2060640"/>
            <a:ext cx="4395960" cy="419544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52" name="PlaceHolder 3"/>
          <p:cNvSpPr>
            <a:spLocks noGrp="1"/>
          </p:cNvSpPr>
          <p:nvPr>
            <p:ph type="body"/>
          </p:nvPr>
        </p:nvSpPr>
        <p:spPr>
          <a:xfrm>
            <a:off x="5654520" y="2055960"/>
            <a:ext cx="4395960" cy="419976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53" name="PlaceHolder 4"/>
          <p:cNvSpPr>
            <a:spLocks noGrp="1"/>
          </p:cNvSpPr>
          <p:nvPr>
            <p:ph type="dt" idx="34"/>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54" name="PlaceHolder 5"/>
          <p:cNvSpPr>
            <a:spLocks noGrp="1"/>
          </p:cNvSpPr>
          <p:nvPr>
            <p:ph type="ftr" idx="35"/>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55" name="PlaceHolder 6"/>
          <p:cNvSpPr>
            <a:spLocks noGrp="1"/>
          </p:cNvSpPr>
          <p:nvPr>
            <p:ph type="sldNum" idx="36"/>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34AB6A1E-0AE7-413F-8FEE-F0C1D3A11A9A}"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blipFill rotWithShape="0">
          <a:blip r:embed="rId2"/>
          <a:stretch/>
        </a:blipFill>
      </p:bgPr>
    </p:bg>
    <p:spTree>
      <p:nvGrpSpPr>
        <p:cNvPr id="1" name=""/>
        <p:cNvGrpSpPr/>
        <p:nvPr/>
      </p:nvGrpSpPr>
      <p:grpSpPr>
        <a:xfrm>
          <a:off x="0" y="0"/>
          <a:ext cx="0" cy="0"/>
          <a:chOff x="0" y="0"/>
          <a:chExt cx="0" cy="0"/>
        </a:xfrm>
      </p:grpSpPr>
      <p:pic>
        <p:nvPicPr>
          <p:cNvPr id="156" name="Picture 7"/>
          <p:cNvPicPr/>
          <p:nvPr/>
        </p:nvPicPr>
        <p:blipFill>
          <a:blip r:embed="rId3"/>
          <a:srcRect l="3610" t="0" r="0" b="0"/>
          <a:stretch/>
        </p:blipFill>
        <p:spPr>
          <a:xfrm>
            <a:off x="0" y="2669760"/>
            <a:ext cx="4036680" cy="4187880"/>
          </a:xfrm>
          <a:prstGeom prst="rect">
            <a:avLst/>
          </a:prstGeom>
          <a:noFill/>
          <a:ln w="0">
            <a:noFill/>
          </a:ln>
        </p:spPr>
      </p:pic>
      <p:pic>
        <p:nvPicPr>
          <p:cNvPr id="157" name="Picture 6"/>
          <p:cNvPicPr/>
          <p:nvPr/>
        </p:nvPicPr>
        <p:blipFill>
          <a:blip r:embed="rId4"/>
          <a:srcRect l="35647" t="0" r="0" b="0"/>
          <a:stretch/>
        </p:blipFill>
        <p:spPr>
          <a:xfrm>
            <a:off x="0" y="2892240"/>
            <a:ext cx="1522080" cy="2365200"/>
          </a:xfrm>
          <a:prstGeom prst="rect">
            <a:avLst/>
          </a:prstGeom>
          <a:noFill/>
          <a:ln w="0">
            <a:noFill/>
          </a:ln>
        </p:spPr>
      </p:pic>
      <p:sp>
        <p:nvSpPr>
          <p:cNvPr id="158"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59" name="Picture 8"/>
          <p:cNvPicPr/>
          <p:nvPr/>
        </p:nvPicPr>
        <p:blipFill>
          <a:blip r:embed="rId5"/>
          <a:srcRect l="0" t="28812" r="0" b="0"/>
          <a:stretch/>
        </p:blipFill>
        <p:spPr>
          <a:xfrm>
            <a:off x="7999560" y="0"/>
            <a:ext cx="1603080" cy="1141200"/>
          </a:xfrm>
          <a:prstGeom prst="rect">
            <a:avLst/>
          </a:prstGeom>
          <a:noFill/>
          <a:ln w="0">
            <a:noFill/>
          </a:ln>
        </p:spPr>
      </p:pic>
      <p:pic>
        <p:nvPicPr>
          <p:cNvPr id="160" name="Picture 9"/>
          <p:cNvPicPr/>
          <p:nvPr/>
        </p:nvPicPr>
        <p:blipFill>
          <a:blip r:embed="rId6"/>
          <a:srcRect l="0" t="0" r="0" b="23333"/>
          <a:stretch/>
        </p:blipFill>
        <p:spPr>
          <a:xfrm>
            <a:off x="8605800" y="6095880"/>
            <a:ext cx="993240" cy="761760"/>
          </a:xfrm>
          <a:prstGeom prst="rect">
            <a:avLst/>
          </a:prstGeom>
          <a:noFill/>
          <a:ln w="0">
            <a:noFill/>
          </a:ln>
        </p:spPr>
      </p:pic>
      <p:sp>
        <p:nvSpPr>
          <p:cNvPr id="161"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62"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63" name="PlaceHolder 2"/>
          <p:cNvSpPr>
            <a:spLocks noGrp="1"/>
          </p:cNvSpPr>
          <p:nvPr>
            <p:ph type="body"/>
          </p:nvPr>
        </p:nvSpPr>
        <p:spPr>
          <a:xfrm>
            <a:off x="1103400" y="1905120"/>
            <a:ext cx="439596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164" name="PlaceHolder 3"/>
          <p:cNvSpPr>
            <a:spLocks noGrp="1"/>
          </p:cNvSpPr>
          <p:nvPr>
            <p:ph type="body"/>
          </p:nvPr>
        </p:nvSpPr>
        <p:spPr>
          <a:xfrm>
            <a:off x="1103400" y="2514600"/>
            <a:ext cx="4395960" cy="374148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tabLst>
                <a:tab pos="0" algn="l"/>
              </a:tabLst>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tabLst>
                <a:tab pos="0" algn="l"/>
              </a:tabLst>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tabLst>
                <a:tab pos="0" algn="l"/>
              </a:tabLst>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tabLst>
                <a:tab pos="0" algn="l"/>
              </a:tabLst>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tabLst>
                <a:tab pos="0" algn="l"/>
              </a:tabLst>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65" name="PlaceHolder 4"/>
          <p:cNvSpPr>
            <a:spLocks noGrp="1"/>
          </p:cNvSpPr>
          <p:nvPr>
            <p:ph type="body"/>
          </p:nvPr>
        </p:nvSpPr>
        <p:spPr>
          <a:xfrm>
            <a:off x="5654520" y="1905120"/>
            <a:ext cx="439596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166" name="PlaceHolder 5"/>
          <p:cNvSpPr>
            <a:spLocks noGrp="1"/>
          </p:cNvSpPr>
          <p:nvPr>
            <p:ph type="body"/>
          </p:nvPr>
        </p:nvSpPr>
        <p:spPr>
          <a:xfrm>
            <a:off x="5654520" y="2514600"/>
            <a:ext cx="4395960" cy="374148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tabLst>
                <a:tab pos="0" algn="l"/>
              </a:tabLst>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tabLst>
                <a:tab pos="0" algn="l"/>
              </a:tabLst>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tabLst>
                <a:tab pos="0" algn="l"/>
              </a:tabLst>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tabLst>
                <a:tab pos="0" algn="l"/>
              </a:tabLst>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tabLst>
                <a:tab pos="0" algn="l"/>
              </a:tabLst>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67" name="PlaceHolder 6"/>
          <p:cNvSpPr>
            <a:spLocks noGrp="1"/>
          </p:cNvSpPr>
          <p:nvPr>
            <p:ph type="dt" idx="37"/>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68" name="PlaceHolder 7"/>
          <p:cNvSpPr>
            <a:spLocks noGrp="1"/>
          </p:cNvSpPr>
          <p:nvPr>
            <p:ph type="ftr" idx="38"/>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69" name="PlaceHolder 8"/>
          <p:cNvSpPr>
            <a:spLocks noGrp="1"/>
          </p:cNvSpPr>
          <p:nvPr>
            <p:ph type="sldNum" idx="39"/>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201624A2-8A19-4856-A300-DDDB0A1EBEB7}"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stretch/>
        </a:blipFill>
      </p:bgPr>
    </p:bg>
    <p:spTree>
      <p:nvGrpSpPr>
        <p:cNvPr id="1" name=""/>
        <p:cNvGrpSpPr/>
        <p:nvPr/>
      </p:nvGrpSpPr>
      <p:grpSpPr>
        <a:xfrm>
          <a:off x="0" y="0"/>
          <a:ext cx="0" cy="0"/>
          <a:chOff x="0" y="0"/>
          <a:chExt cx="0" cy="0"/>
        </a:xfrm>
      </p:grpSpPr>
      <p:pic>
        <p:nvPicPr>
          <p:cNvPr id="170" name="Picture 7"/>
          <p:cNvPicPr/>
          <p:nvPr/>
        </p:nvPicPr>
        <p:blipFill>
          <a:blip r:embed="rId3"/>
          <a:srcRect l="3610" t="0" r="0" b="0"/>
          <a:stretch/>
        </p:blipFill>
        <p:spPr>
          <a:xfrm>
            <a:off x="0" y="2669760"/>
            <a:ext cx="4036680" cy="4187880"/>
          </a:xfrm>
          <a:prstGeom prst="rect">
            <a:avLst/>
          </a:prstGeom>
          <a:noFill/>
          <a:ln w="0">
            <a:noFill/>
          </a:ln>
        </p:spPr>
      </p:pic>
      <p:pic>
        <p:nvPicPr>
          <p:cNvPr id="171" name="Picture 6"/>
          <p:cNvPicPr/>
          <p:nvPr/>
        </p:nvPicPr>
        <p:blipFill>
          <a:blip r:embed="rId4"/>
          <a:srcRect l="35647" t="0" r="0" b="0"/>
          <a:stretch/>
        </p:blipFill>
        <p:spPr>
          <a:xfrm>
            <a:off x="0" y="2892240"/>
            <a:ext cx="1522080" cy="2365200"/>
          </a:xfrm>
          <a:prstGeom prst="rect">
            <a:avLst/>
          </a:prstGeom>
          <a:noFill/>
          <a:ln w="0">
            <a:noFill/>
          </a:ln>
        </p:spPr>
      </p:pic>
      <p:sp>
        <p:nvSpPr>
          <p:cNvPr id="17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73" name="Picture 8"/>
          <p:cNvPicPr/>
          <p:nvPr/>
        </p:nvPicPr>
        <p:blipFill>
          <a:blip r:embed="rId5"/>
          <a:srcRect l="0" t="28812" r="0" b="0"/>
          <a:stretch/>
        </p:blipFill>
        <p:spPr>
          <a:xfrm>
            <a:off x="7999560" y="0"/>
            <a:ext cx="1603080" cy="1141200"/>
          </a:xfrm>
          <a:prstGeom prst="rect">
            <a:avLst/>
          </a:prstGeom>
          <a:noFill/>
          <a:ln w="0">
            <a:noFill/>
          </a:ln>
        </p:spPr>
      </p:pic>
      <p:pic>
        <p:nvPicPr>
          <p:cNvPr id="174" name="Picture 9"/>
          <p:cNvPicPr/>
          <p:nvPr/>
        </p:nvPicPr>
        <p:blipFill>
          <a:blip r:embed="rId6"/>
          <a:srcRect l="0" t="0" r="0" b="23333"/>
          <a:stretch/>
        </p:blipFill>
        <p:spPr>
          <a:xfrm>
            <a:off x="8605800" y="6095880"/>
            <a:ext cx="993240" cy="761760"/>
          </a:xfrm>
          <a:prstGeom prst="rect">
            <a:avLst/>
          </a:prstGeom>
          <a:noFill/>
          <a:ln w="0">
            <a:noFill/>
          </a:ln>
        </p:spPr>
      </p:pic>
      <p:sp>
        <p:nvSpPr>
          <p:cNvPr id="17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7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77" name="PlaceHolder 2"/>
          <p:cNvSpPr>
            <a:spLocks noGrp="1"/>
          </p:cNvSpPr>
          <p:nvPr>
            <p:ph type="dt" idx="40"/>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78" name="PlaceHolder 3"/>
          <p:cNvSpPr>
            <a:spLocks noGrp="1"/>
          </p:cNvSpPr>
          <p:nvPr>
            <p:ph type="ftr" idx="41"/>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79" name="PlaceHolder 4"/>
          <p:cNvSpPr>
            <a:spLocks noGrp="1"/>
          </p:cNvSpPr>
          <p:nvPr>
            <p:ph type="sldNum" idx="42"/>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AF3A0AE5-5E40-4060-BFFB-47EAC1EC9931}"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stretch/>
        </a:blipFill>
      </p:bgPr>
    </p:bg>
    <p:spTree>
      <p:nvGrpSpPr>
        <p:cNvPr id="1" name=""/>
        <p:cNvGrpSpPr/>
        <p:nvPr/>
      </p:nvGrpSpPr>
      <p:grpSpPr>
        <a:xfrm>
          <a:off x="0" y="0"/>
          <a:ext cx="0" cy="0"/>
          <a:chOff x="0" y="0"/>
          <a:chExt cx="0" cy="0"/>
        </a:xfrm>
      </p:grpSpPr>
      <p:pic>
        <p:nvPicPr>
          <p:cNvPr id="180" name="Picture 7"/>
          <p:cNvPicPr/>
          <p:nvPr/>
        </p:nvPicPr>
        <p:blipFill>
          <a:blip r:embed="rId3"/>
          <a:srcRect l="3610" t="0" r="0" b="0"/>
          <a:stretch/>
        </p:blipFill>
        <p:spPr>
          <a:xfrm>
            <a:off x="0" y="2669760"/>
            <a:ext cx="4036680" cy="4187880"/>
          </a:xfrm>
          <a:prstGeom prst="rect">
            <a:avLst/>
          </a:prstGeom>
          <a:noFill/>
          <a:ln w="0">
            <a:noFill/>
          </a:ln>
        </p:spPr>
      </p:pic>
      <p:pic>
        <p:nvPicPr>
          <p:cNvPr id="181" name="Picture 6"/>
          <p:cNvPicPr/>
          <p:nvPr/>
        </p:nvPicPr>
        <p:blipFill>
          <a:blip r:embed="rId4"/>
          <a:srcRect l="35647" t="0" r="0" b="0"/>
          <a:stretch/>
        </p:blipFill>
        <p:spPr>
          <a:xfrm>
            <a:off x="0" y="2892240"/>
            <a:ext cx="1522080" cy="2365200"/>
          </a:xfrm>
          <a:prstGeom prst="rect">
            <a:avLst/>
          </a:prstGeom>
          <a:noFill/>
          <a:ln w="0">
            <a:noFill/>
          </a:ln>
        </p:spPr>
      </p:pic>
      <p:sp>
        <p:nvSpPr>
          <p:cNvPr id="18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83" name="Picture 8"/>
          <p:cNvPicPr/>
          <p:nvPr/>
        </p:nvPicPr>
        <p:blipFill>
          <a:blip r:embed="rId5"/>
          <a:srcRect l="0" t="28812" r="0" b="0"/>
          <a:stretch/>
        </p:blipFill>
        <p:spPr>
          <a:xfrm>
            <a:off x="7999560" y="0"/>
            <a:ext cx="1603080" cy="1141200"/>
          </a:xfrm>
          <a:prstGeom prst="rect">
            <a:avLst/>
          </a:prstGeom>
          <a:noFill/>
          <a:ln w="0">
            <a:noFill/>
          </a:ln>
        </p:spPr>
      </p:pic>
      <p:pic>
        <p:nvPicPr>
          <p:cNvPr id="184" name="Picture 9"/>
          <p:cNvPicPr/>
          <p:nvPr/>
        </p:nvPicPr>
        <p:blipFill>
          <a:blip r:embed="rId6"/>
          <a:srcRect l="0" t="0" r="0" b="23333"/>
          <a:stretch/>
        </p:blipFill>
        <p:spPr>
          <a:xfrm>
            <a:off x="8605800" y="6095880"/>
            <a:ext cx="993240" cy="761760"/>
          </a:xfrm>
          <a:prstGeom prst="rect">
            <a:avLst/>
          </a:prstGeom>
          <a:noFill/>
          <a:ln w="0">
            <a:noFill/>
          </a:ln>
        </p:spPr>
      </p:pic>
      <p:sp>
        <p:nvSpPr>
          <p:cNvPr id="18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86" name="PlaceHolder 1"/>
          <p:cNvSpPr>
            <a:spLocks noGrp="1"/>
          </p:cNvSpPr>
          <p:nvPr>
            <p:ph type="dt" idx="43"/>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87" name="PlaceHolder 2"/>
          <p:cNvSpPr>
            <a:spLocks noGrp="1"/>
          </p:cNvSpPr>
          <p:nvPr>
            <p:ph type="ftr" idx="44"/>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88" name="PlaceHolder 3"/>
          <p:cNvSpPr>
            <a:spLocks noGrp="1"/>
          </p:cNvSpPr>
          <p:nvPr>
            <p:ph type="sldNum" idx="45"/>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90531DBC-13B1-472B-848A-89BEDC4CBF15}"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
        <p:nvSpPr>
          <p:cNvPr id="189"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defTabSz="457200">
              <a:buNone/>
              <a:defRPr lang="en-US" sz="4200" b="0" u="none" strike="noStrike">
                <a:solidFill>
                  <a:schemeClr val="lt2"/>
                </a:solidFill>
                <a:effectLst/>
                <a:uFillTx/>
                <a:latin typeface="Century Gothic"/>
              </a:defRPr>
            </a:lvl1pPr>
          </a:lstStyle>
          <a:p>
            <a:pPr indent="0" algn="l" defTabSz="457200">
              <a:buNone/>
            </a:pPr>
            <a:r>
              <a:rPr lang="en-US" sz="4200" b="0" u="none" strike="noStrike">
                <a:solidFill>
                  <a:schemeClr val="lt2"/>
                </a:solidFill>
                <a:effectLst/>
                <a:uFillTx/>
                <a:latin typeface="Century Gothic"/>
              </a:rPr>
              <a:t>Click to edit the title text format</a:t>
            </a:r>
            <a:endParaRPr lang="en-US" sz="4200" b="0" u="none" strike="noStrike">
              <a:solidFill>
                <a:schemeClr val="lt2"/>
              </a:solidFill>
              <a:effectLst/>
              <a:uFillTx/>
              <a:latin typeface="Century Gothic"/>
            </a:endParaRPr>
          </a:p>
        </p:txBody>
      </p:sp>
      <p:sp>
        <p:nvSpPr>
          <p:cNvPr id="190"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457200">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spcBef>
                <a:spcPts val="1001"/>
              </a:spcBef>
              <a:buClr>
                <a:srgbClr val="FFFFFF"/>
              </a:buClr>
              <a:buSzPct val="75000"/>
              <a:buFont typeface="Symbol" charset="2"/>
              <a:buChar char=""/>
              <a:defRPr lang="en-US" sz="1800" b="0" u="none" strike="noStrike">
                <a:solidFill>
                  <a:schemeClr val="lt1"/>
                </a:solidFill>
                <a:effectLst/>
                <a:uFillTx/>
                <a:latin typeface="Century Gothic"/>
              </a:defRPr>
            </a:lvl2pPr>
            <a:lvl3pPr lvl="2" algn="l" defTabSz="457200">
              <a:spcBef>
                <a:spcPts val="1001"/>
              </a:spcBef>
              <a:buClr>
                <a:srgbClr val="FFFFFF"/>
              </a:buClr>
              <a:buSzPct val="45000"/>
              <a:buFont typeface="Wingdings" charset="2"/>
              <a:buChar char=""/>
              <a:defRPr lang="en-US" sz="1600" b="0" u="none" strike="noStrike">
                <a:solidFill>
                  <a:schemeClr val="lt1"/>
                </a:solidFill>
                <a:effectLst/>
                <a:uFillTx/>
                <a:latin typeface="Century Gothic"/>
              </a:defRPr>
            </a:lvl3pPr>
            <a:lvl4pPr lvl="3" algn="l" defTabSz="457200">
              <a:spcBef>
                <a:spcPts val="1001"/>
              </a:spcBef>
              <a:buClr>
                <a:srgbClr val="FFFFFF"/>
              </a:buClr>
              <a:buSzPct val="75000"/>
              <a:buFont typeface="Symbol" charset="2"/>
              <a:buChar char=""/>
              <a:defRPr lang="en-US" sz="1400" b="0" u="none" strike="noStrike">
                <a:solidFill>
                  <a:schemeClr val="lt1"/>
                </a:solidFill>
                <a:effectLst/>
                <a:uFillTx/>
                <a:latin typeface="Century Gothic"/>
              </a:defRPr>
            </a:lvl4pPr>
            <a:lvl5pPr lvl="4" algn="l" defTabSz="457200">
              <a:spcBef>
                <a:spcPts val="1001"/>
              </a:spcBef>
              <a:buClr>
                <a:srgbClr val="FFFFFF"/>
              </a:buClr>
              <a:buSzPct val="45000"/>
              <a:buFont typeface="Wingdings" charset="2"/>
              <a:buChar char=""/>
              <a:defRPr lang="en-US" sz="1400" b="0" u="none" strike="noStrike">
                <a:solidFill>
                  <a:schemeClr val="lt1"/>
                </a:solidFill>
                <a:effectLst/>
                <a:uFillTx/>
                <a:latin typeface="Century Gothic"/>
              </a:defRPr>
            </a:lvl5pPr>
            <a:lvl6pPr lvl="5" algn="l" defTabSz="457200">
              <a:spcBef>
                <a:spcPts val="283"/>
              </a:spcBef>
              <a:buClr>
                <a:srgbClr val="FFFFFF"/>
              </a:buClr>
              <a:buSzPct val="45000"/>
              <a:buFont typeface="Wingdings" charset="2"/>
              <a:buChar char=""/>
              <a:defRPr lang="en-US" sz="2000" b="0" u="none" strike="noStrike">
                <a:solidFill>
                  <a:schemeClr val="lt1"/>
                </a:solidFill>
                <a:effectLst/>
                <a:uFillTx/>
                <a:latin typeface="Century Gothic"/>
              </a:defRPr>
            </a:lvl6pPr>
            <a:lvl7pPr lvl="6" algn="l" defTabSz="457200">
              <a:spcBef>
                <a:spcPts val="283"/>
              </a:spcBef>
              <a:buClr>
                <a:srgbClr val="FFFFFF"/>
              </a:buClr>
              <a:buSzPct val="45000"/>
              <a:buFont typeface="Wingdings" charset="2"/>
              <a:buChar char=""/>
              <a:defRPr lang="en-US" sz="2000" b="0" u="none" strike="noStrike">
                <a:solidFill>
                  <a:schemeClr val="lt1"/>
                </a:solidFill>
                <a:effectLst/>
                <a:uFillTx/>
                <a:latin typeface="Century Gothic"/>
              </a:defRPr>
            </a:lvl7pPr>
          </a:lstStyle>
          <a:p>
            <a:pPr marL="343080" indent="-343080" algn="l" defTabSz="457200">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the outline text format</a:t>
            </a:r>
            <a:endParaRPr lang="en-US" sz="2000" b="0" u="none" strike="noStrike">
              <a:solidFill>
                <a:schemeClr val="lt1"/>
              </a:solidFill>
              <a:effectLst/>
              <a:uFillTx/>
              <a:latin typeface="Century Gothic"/>
            </a:endParaRPr>
          </a:p>
          <a:p>
            <a:pPr marL="864000" lvl="1" indent="-324000" algn="l" defTabSz="457200">
              <a:spcBef>
                <a:spcPts val="1001"/>
              </a:spcBef>
              <a:buClr>
                <a:srgbClr val="FFFFFF"/>
              </a:buClr>
              <a:buSzPct val="75000"/>
              <a:buFont typeface="Symbol" charset="2"/>
              <a:buChar char=""/>
            </a:pPr>
            <a:r>
              <a:rPr lang="en-US" sz="1800" b="0" u="none" strike="noStrike">
                <a:solidFill>
                  <a:schemeClr val="lt1"/>
                </a:solidFill>
                <a:effectLst/>
                <a:uFillTx/>
                <a:latin typeface="Century Gothic"/>
              </a:rPr>
              <a:t>Second Outline Level</a:t>
            </a:r>
            <a:endParaRPr lang="en-US" sz="1800" b="0" u="none" strike="noStrike">
              <a:solidFill>
                <a:schemeClr val="lt1"/>
              </a:solidFill>
              <a:effectLst/>
              <a:uFillTx/>
              <a:latin typeface="Century Gothic"/>
            </a:endParaRPr>
          </a:p>
          <a:p>
            <a:pPr marL="1296000" lvl="2" indent="-288000" algn="l" defTabSz="457200">
              <a:spcBef>
                <a:spcPts val="1001"/>
              </a:spcBef>
              <a:buClr>
                <a:srgbClr val="FFFFFF"/>
              </a:buClr>
              <a:buSzPct val="45000"/>
              <a:buFont typeface="Wingdings" charset="2"/>
              <a:buChar char=""/>
            </a:pPr>
            <a:r>
              <a:rPr lang="en-US" sz="1600" b="0" u="none" strike="noStrike">
                <a:solidFill>
                  <a:schemeClr val="lt1"/>
                </a:solidFill>
                <a:effectLst/>
                <a:uFillTx/>
                <a:latin typeface="Century Gothic"/>
              </a:rPr>
              <a:t>Third Outline Level</a:t>
            </a:r>
            <a:endParaRPr lang="en-US" sz="1600" b="0" u="none" strike="noStrike">
              <a:solidFill>
                <a:schemeClr val="lt1"/>
              </a:solidFill>
              <a:effectLst/>
              <a:uFillTx/>
              <a:latin typeface="Century Gothic"/>
            </a:endParaRPr>
          </a:p>
          <a:p>
            <a:pPr marL="1728000" lvl="3" indent="-216000" algn="l" defTabSz="457200">
              <a:spcBef>
                <a:spcPts val="1001"/>
              </a:spcBef>
              <a:buClr>
                <a:srgbClr val="FFFFFF"/>
              </a:buClr>
              <a:buSzPct val="75000"/>
              <a:buFont typeface="Symbol" charset="2"/>
              <a:buChar char=""/>
            </a:pPr>
            <a:r>
              <a:rPr lang="en-US" sz="1400" b="0" u="none" strike="noStrike">
                <a:solidFill>
                  <a:schemeClr val="lt1"/>
                </a:solidFill>
                <a:effectLst/>
                <a:uFillTx/>
                <a:latin typeface="Century Gothic"/>
              </a:rPr>
              <a:t>Fourth Outline Level</a:t>
            </a:r>
            <a:endParaRPr lang="en-US" sz="1400" b="0" u="none" strike="noStrike">
              <a:solidFill>
                <a:schemeClr val="lt1"/>
              </a:solidFill>
              <a:effectLst/>
              <a:uFillTx/>
              <a:latin typeface="Century Gothic"/>
            </a:endParaRPr>
          </a:p>
          <a:p>
            <a:pPr marL="2160000" lvl="4" indent="-216000" algn="l" defTabSz="457200">
              <a:spcBef>
                <a:spcPts val="1001"/>
              </a:spcBef>
              <a:buClr>
                <a:srgbClr val="FFFFFF"/>
              </a:buClr>
              <a:buSzPct val="45000"/>
              <a:buFont typeface="Wingdings" charset="2"/>
              <a:buChar char=""/>
            </a:pPr>
            <a:r>
              <a:rPr lang="en-US" sz="1400" b="0" u="none" strike="noStrike">
                <a:solidFill>
                  <a:schemeClr val="lt1"/>
                </a:solidFill>
                <a:effectLst/>
                <a:uFillTx/>
                <a:latin typeface="Century Gothic"/>
              </a:rPr>
              <a:t>Fifth Outline Level</a:t>
            </a:r>
            <a:endParaRPr lang="en-US" sz="1400" b="0" u="none" strike="noStrike">
              <a:solidFill>
                <a:schemeClr val="lt1"/>
              </a:solidFill>
              <a:effectLst/>
              <a:uFillTx/>
              <a:latin typeface="Century Gothic"/>
            </a:endParaRPr>
          </a:p>
          <a:p>
            <a:pPr marL="2592000" lvl="5" indent="-216000" algn="l" defTabSz="457200">
              <a:spcBef>
                <a:spcPts val="283"/>
              </a:spcBef>
              <a:buClr>
                <a:srgbClr val="FFFFFF"/>
              </a:buClr>
              <a:buSzPct val="45000"/>
              <a:buFont typeface="Wingdings" charset="2"/>
              <a:buChar char=""/>
            </a:pPr>
            <a:r>
              <a:rPr lang="en-US" sz="2000" b="0" u="none" strike="noStrike">
                <a:solidFill>
                  <a:schemeClr val="lt1"/>
                </a:solidFill>
                <a:effectLst/>
                <a:uFillTx/>
                <a:latin typeface="Century Gothic"/>
              </a:rPr>
              <a:t>Sixth Outline Level</a:t>
            </a:r>
            <a:endParaRPr lang="en-US" sz="2000" b="0" u="none" strike="noStrike">
              <a:solidFill>
                <a:schemeClr val="lt1"/>
              </a:solidFill>
              <a:effectLst/>
              <a:uFillTx/>
              <a:latin typeface="Century Gothic"/>
            </a:endParaRPr>
          </a:p>
          <a:p>
            <a:pPr marL="3024000" lvl="6" indent="-216000" algn="l" defTabSz="457200">
              <a:spcBef>
                <a:spcPts val="283"/>
              </a:spcBef>
              <a:buClr>
                <a:srgbClr val="FFFFFF"/>
              </a:buClr>
              <a:buSzPct val="45000"/>
              <a:buFont typeface="Wingdings" charset="2"/>
              <a:buChar char=""/>
            </a:pPr>
            <a:r>
              <a:rPr lang="en-US" sz="2000" b="0" u="none" strike="noStrike">
                <a:solidFill>
                  <a:schemeClr val="lt1"/>
                </a:solidFill>
                <a:effectLst/>
                <a:uFillTx/>
                <a:latin typeface="Century Gothic"/>
              </a:rPr>
              <a:t>Seventh Outline Level</a:t>
            </a:r>
            <a:endParaRPr lang="en-US" sz="2000" b="0" u="none" strike="noStrike">
              <a:solidFill>
                <a:schemeClr val="lt1"/>
              </a:solidFill>
              <a:effectLst/>
              <a:uFillTx/>
              <a:latin typeface="Century Gothic"/>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blipFill rotWithShape="0">
          <a:blip r:embed="rId2"/>
          <a:stretch/>
        </a:blipFill>
      </p:bgPr>
    </p:bg>
    <p:spTree>
      <p:nvGrpSpPr>
        <p:cNvPr id="1" name=""/>
        <p:cNvGrpSpPr/>
        <p:nvPr/>
      </p:nvGrpSpPr>
      <p:grpSpPr>
        <a:xfrm>
          <a:off x="0" y="0"/>
          <a:ext cx="0" cy="0"/>
          <a:chOff x="0" y="0"/>
          <a:chExt cx="0" cy="0"/>
        </a:xfrm>
      </p:grpSpPr>
      <p:pic>
        <p:nvPicPr>
          <p:cNvPr id="191" name="Picture 7"/>
          <p:cNvPicPr/>
          <p:nvPr/>
        </p:nvPicPr>
        <p:blipFill>
          <a:blip r:embed="rId3"/>
          <a:srcRect l="3610" t="0" r="0" b="0"/>
          <a:stretch/>
        </p:blipFill>
        <p:spPr>
          <a:xfrm>
            <a:off x="0" y="2669760"/>
            <a:ext cx="4036680" cy="4187880"/>
          </a:xfrm>
          <a:prstGeom prst="rect">
            <a:avLst/>
          </a:prstGeom>
          <a:noFill/>
          <a:ln w="0">
            <a:noFill/>
          </a:ln>
        </p:spPr>
      </p:pic>
      <p:pic>
        <p:nvPicPr>
          <p:cNvPr id="192" name="Picture 6"/>
          <p:cNvPicPr/>
          <p:nvPr/>
        </p:nvPicPr>
        <p:blipFill>
          <a:blip r:embed="rId4"/>
          <a:srcRect l="35647" t="0" r="0" b="0"/>
          <a:stretch/>
        </p:blipFill>
        <p:spPr>
          <a:xfrm>
            <a:off x="0" y="2892240"/>
            <a:ext cx="1522080" cy="2365200"/>
          </a:xfrm>
          <a:prstGeom prst="rect">
            <a:avLst/>
          </a:prstGeom>
          <a:noFill/>
          <a:ln w="0">
            <a:noFill/>
          </a:ln>
        </p:spPr>
      </p:pic>
      <p:sp>
        <p:nvSpPr>
          <p:cNvPr id="193"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94" name="Picture 8"/>
          <p:cNvPicPr/>
          <p:nvPr/>
        </p:nvPicPr>
        <p:blipFill>
          <a:blip r:embed="rId5"/>
          <a:srcRect l="0" t="28812" r="0" b="0"/>
          <a:stretch/>
        </p:blipFill>
        <p:spPr>
          <a:xfrm>
            <a:off x="7999560" y="0"/>
            <a:ext cx="1603080" cy="1141200"/>
          </a:xfrm>
          <a:prstGeom prst="rect">
            <a:avLst/>
          </a:prstGeom>
          <a:noFill/>
          <a:ln w="0">
            <a:noFill/>
          </a:ln>
        </p:spPr>
      </p:pic>
      <p:pic>
        <p:nvPicPr>
          <p:cNvPr id="195" name="Picture 9"/>
          <p:cNvPicPr/>
          <p:nvPr/>
        </p:nvPicPr>
        <p:blipFill>
          <a:blip r:embed="rId6"/>
          <a:srcRect l="0" t="0" r="0" b="23333"/>
          <a:stretch/>
        </p:blipFill>
        <p:spPr>
          <a:xfrm>
            <a:off x="8605800" y="6095880"/>
            <a:ext cx="993240" cy="761760"/>
          </a:xfrm>
          <a:prstGeom prst="rect">
            <a:avLst/>
          </a:prstGeom>
          <a:noFill/>
          <a:ln w="0">
            <a:noFill/>
          </a:ln>
        </p:spPr>
      </p:pic>
      <p:sp>
        <p:nvSpPr>
          <p:cNvPr id="196"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97" name="PlaceHolder 1"/>
          <p:cNvSpPr>
            <a:spLocks noGrp="1"/>
          </p:cNvSpPr>
          <p:nvPr>
            <p:ph type="title"/>
          </p:nvPr>
        </p:nvSpPr>
        <p:spPr>
          <a:xfrm>
            <a:off x="1154880" y="1447920"/>
            <a:ext cx="3400560" cy="1447560"/>
          </a:xfrm>
          <a:prstGeom prst="rect">
            <a:avLst/>
          </a:prstGeom>
          <a:noFill/>
          <a:ln w="0">
            <a:noFill/>
          </a:ln>
        </p:spPr>
        <p:txBody>
          <a:bodyPr lIns="91440" tIns="45720" rIns="91440" bIns="45720" anchor="b">
            <a:noAutofit/>
          </a:bodyPr>
          <a:lstStyle>
            <a:lvl1pPr indent="0" algn="l" defTabSz="457200">
              <a:lnSpc>
                <a:spcPct val="100000"/>
              </a:lnSpc>
              <a:buNone/>
              <a:defRPr lang="en-US" sz="2400" b="0" u="none" strike="noStrike">
                <a:solidFill>
                  <a:schemeClr val="lt2"/>
                </a:solidFill>
                <a:effectLst/>
                <a:uFillTx/>
                <a:latin typeface="Century Gothic"/>
              </a:defRPr>
            </a:lvl1pPr>
          </a:lstStyle>
          <a:p>
            <a:pPr indent="0" algn="l" defTabSz="457200">
              <a:lnSpc>
                <a:spcPct val="100000"/>
              </a:lnSpc>
              <a:buNone/>
            </a:pPr>
            <a:r>
              <a:rPr lang="en-US" sz="2400" b="0" u="none" strike="noStrike">
                <a:solidFill>
                  <a:schemeClr val="lt2"/>
                </a:solidFill>
                <a:effectLst/>
                <a:uFillTx/>
                <a:latin typeface="Century Gothic"/>
              </a:rPr>
              <a:t>Click to edit Master title style</a:t>
            </a:r>
            <a:endParaRPr lang="en-US" sz="2400" b="0" u="none" strike="noStrike">
              <a:solidFill>
                <a:schemeClr val="lt2"/>
              </a:solidFill>
              <a:effectLst/>
              <a:uFillTx/>
              <a:latin typeface="Century Gothic"/>
            </a:endParaRPr>
          </a:p>
        </p:txBody>
      </p:sp>
      <p:sp>
        <p:nvSpPr>
          <p:cNvPr id="198" name="PlaceHolder 2"/>
          <p:cNvSpPr>
            <a:spLocks noGrp="1"/>
          </p:cNvSpPr>
          <p:nvPr>
            <p:ph type="body"/>
          </p:nvPr>
        </p:nvSpPr>
        <p:spPr>
          <a:xfrm>
            <a:off x="4784760" y="1447920"/>
            <a:ext cx="5195520" cy="4571640"/>
          </a:xfrm>
          <a:prstGeom prst="rect">
            <a:avLst/>
          </a:prstGeom>
          <a:noFill/>
          <a:ln w="0">
            <a:noFill/>
          </a:ln>
        </p:spPr>
        <p:txBody>
          <a:bodyPr lIns="91440" tIns="45720" rIns="91440" bIns="45720" anchor="ctr">
            <a:norm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99" name="PlaceHolder 3"/>
          <p:cNvSpPr>
            <a:spLocks noGrp="1"/>
          </p:cNvSpPr>
          <p:nvPr>
            <p:ph type="body"/>
          </p:nvPr>
        </p:nvSpPr>
        <p:spPr>
          <a:xfrm>
            <a:off x="1154880" y="3129120"/>
            <a:ext cx="3400560" cy="2895120"/>
          </a:xfrm>
          <a:prstGeom prst="rect">
            <a:avLst/>
          </a:prstGeom>
          <a:noFill/>
          <a:ln w="0">
            <a:noFill/>
          </a:ln>
        </p:spPr>
        <p:txBody>
          <a:bodyPr lIns="91440" tIns="45720" rIns="91440" bIns="45720" anchor="t">
            <a:no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200" name="PlaceHolder 4"/>
          <p:cNvSpPr>
            <a:spLocks noGrp="1"/>
          </p:cNvSpPr>
          <p:nvPr>
            <p:ph type="dt" idx="46"/>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201" name="PlaceHolder 5"/>
          <p:cNvSpPr>
            <a:spLocks noGrp="1"/>
          </p:cNvSpPr>
          <p:nvPr>
            <p:ph type="ftr" idx="47"/>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202" name="PlaceHolder 6"/>
          <p:cNvSpPr>
            <a:spLocks noGrp="1"/>
          </p:cNvSpPr>
          <p:nvPr>
            <p:ph type="sldNum" idx="48"/>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DC8A342D-6D84-4F4B-A4A6-D2498C91C845}"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blipFill rotWithShape="0">
          <a:blip r:embed="rId2"/>
          <a:stretch/>
        </a:blipFill>
      </p:bgPr>
    </p:bg>
    <p:spTree>
      <p:nvGrpSpPr>
        <p:cNvPr id="1" name=""/>
        <p:cNvGrpSpPr/>
        <p:nvPr/>
      </p:nvGrpSpPr>
      <p:grpSpPr>
        <a:xfrm>
          <a:off x="0" y="0"/>
          <a:ext cx="0" cy="0"/>
          <a:chOff x="0" y="0"/>
          <a:chExt cx="0" cy="0"/>
        </a:xfrm>
      </p:grpSpPr>
      <p:pic>
        <p:nvPicPr>
          <p:cNvPr id="203" name="Picture 7"/>
          <p:cNvPicPr/>
          <p:nvPr/>
        </p:nvPicPr>
        <p:blipFill>
          <a:blip r:embed="rId3"/>
          <a:srcRect l="3610" t="0" r="0" b="0"/>
          <a:stretch/>
        </p:blipFill>
        <p:spPr>
          <a:xfrm>
            <a:off x="0" y="2669760"/>
            <a:ext cx="4036680" cy="4187880"/>
          </a:xfrm>
          <a:prstGeom prst="rect">
            <a:avLst/>
          </a:prstGeom>
          <a:noFill/>
          <a:ln w="0">
            <a:noFill/>
          </a:ln>
        </p:spPr>
      </p:pic>
      <p:pic>
        <p:nvPicPr>
          <p:cNvPr id="204" name="Picture 6"/>
          <p:cNvPicPr/>
          <p:nvPr/>
        </p:nvPicPr>
        <p:blipFill>
          <a:blip r:embed="rId4"/>
          <a:srcRect l="35647" t="0" r="0" b="0"/>
          <a:stretch/>
        </p:blipFill>
        <p:spPr>
          <a:xfrm>
            <a:off x="0" y="2892240"/>
            <a:ext cx="1522080" cy="2365200"/>
          </a:xfrm>
          <a:prstGeom prst="rect">
            <a:avLst/>
          </a:prstGeom>
          <a:noFill/>
          <a:ln w="0">
            <a:noFill/>
          </a:ln>
        </p:spPr>
      </p:pic>
      <p:sp>
        <p:nvSpPr>
          <p:cNvPr id="205"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206" name="Picture 8"/>
          <p:cNvPicPr/>
          <p:nvPr/>
        </p:nvPicPr>
        <p:blipFill>
          <a:blip r:embed="rId5"/>
          <a:srcRect l="0" t="28812" r="0" b="0"/>
          <a:stretch/>
        </p:blipFill>
        <p:spPr>
          <a:xfrm>
            <a:off x="7999560" y="0"/>
            <a:ext cx="1603080" cy="1141200"/>
          </a:xfrm>
          <a:prstGeom prst="rect">
            <a:avLst/>
          </a:prstGeom>
          <a:noFill/>
          <a:ln w="0">
            <a:noFill/>
          </a:ln>
        </p:spPr>
      </p:pic>
      <p:pic>
        <p:nvPicPr>
          <p:cNvPr id="207" name="Picture 9"/>
          <p:cNvPicPr/>
          <p:nvPr/>
        </p:nvPicPr>
        <p:blipFill>
          <a:blip r:embed="rId6"/>
          <a:srcRect l="0" t="0" r="0" b="23333"/>
          <a:stretch/>
        </p:blipFill>
        <p:spPr>
          <a:xfrm>
            <a:off x="8605800" y="6095880"/>
            <a:ext cx="993240" cy="761760"/>
          </a:xfrm>
          <a:prstGeom prst="rect">
            <a:avLst/>
          </a:prstGeom>
          <a:noFill/>
          <a:ln w="0">
            <a:noFill/>
          </a:ln>
        </p:spPr>
      </p:pic>
      <p:sp>
        <p:nvSpPr>
          <p:cNvPr id="208"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209" name="PlaceHolder 1"/>
          <p:cNvSpPr>
            <a:spLocks noGrp="1"/>
          </p:cNvSpPr>
          <p:nvPr>
            <p:ph type="title"/>
          </p:nvPr>
        </p:nvSpPr>
        <p:spPr>
          <a:xfrm>
            <a:off x="1153800" y="1854360"/>
            <a:ext cx="5092560" cy="1574280"/>
          </a:xfrm>
          <a:prstGeom prst="rect">
            <a:avLst/>
          </a:prstGeom>
          <a:noFill/>
          <a:ln w="0">
            <a:noFill/>
          </a:ln>
        </p:spPr>
        <p:txBody>
          <a:bodyPr lIns="91440" tIns="45720" rIns="91440" bIns="45720" anchor="b">
            <a:normAutofit/>
          </a:bodyPr>
          <a:lstStyle>
            <a:lvl1pPr indent="0" algn="l" defTabSz="457200">
              <a:lnSpc>
                <a:spcPct val="100000"/>
              </a:lnSpc>
              <a:buNone/>
              <a:defRPr lang="en-US" sz="3600" b="0" u="none" strike="noStrike">
                <a:solidFill>
                  <a:schemeClr val="lt2"/>
                </a:solidFill>
                <a:effectLst/>
                <a:uFillTx/>
                <a:latin typeface="Century Gothic"/>
              </a:defRPr>
            </a:lvl1pPr>
          </a:lstStyle>
          <a:p>
            <a:pPr indent="0" algn="l" defTabSz="457200">
              <a:lnSpc>
                <a:spcPct val="100000"/>
              </a:lnSpc>
              <a:buNone/>
            </a:pPr>
            <a:r>
              <a:rPr lang="en-US" sz="3600" b="0" u="none" strike="noStrike">
                <a:solidFill>
                  <a:schemeClr val="lt2"/>
                </a:solidFill>
                <a:effectLst/>
                <a:uFillTx/>
                <a:latin typeface="Century Gothic"/>
              </a:rPr>
              <a:t>Click to edit Master title style</a:t>
            </a:r>
            <a:endParaRPr lang="en-US" sz="3600" b="0" u="none" strike="noStrike">
              <a:solidFill>
                <a:schemeClr val="lt2"/>
              </a:solidFill>
              <a:effectLst/>
              <a:uFillTx/>
              <a:latin typeface="Century Gothic"/>
            </a:endParaRPr>
          </a:p>
        </p:txBody>
      </p:sp>
      <p:sp>
        <p:nvSpPr>
          <p:cNvPr id="210" name="PlaceHolder 2"/>
          <p:cNvSpPr>
            <a:spLocks noGrp="1"/>
          </p:cNvSpPr>
          <p:nvPr>
            <p:ph type="body"/>
          </p:nvPr>
        </p:nvSpPr>
        <p:spPr>
          <a:xfrm>
            <a:off x="6949440" y="1143000"/>
            <a:ext cx="3200040" cy="457164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914400">
              <a:lnSpc>
                <a:spcPct val="100000"/>
              </a:lnSpc>
              <a:buNone/>
              <a:tabLst>
                <a:tab pos="0" algn="l"/>
              </a:tabLst>
              <a:defRPr lang="en-US" sz="1600" b="0" u="none" strike="noStrike">
                <a:solidFill>
                  <a:schemeClr val="lt1"/>
                </a:solidFill>
                <a:effectLst/>
                <a:uFillTx/>
                <a:latin typeface="Century Gothic"/>
              </a:defRPr>
            </a:lvl1pPr>
          </a:lstStyle>
          <a:p>
            <a:pPr indent="0" algn="ctr" defTabSz="9144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211" name="PlaceHolder 3"/>
          <p:cNvSpPr>
            <a:spLocks noGrp="1"/>
          </p:cNvSpPr>
          <p:nvPr>
            <p:ph type="body"/>
          </p:nvPr>
        </p:nvSpPr>
        <p:spPr>
          <a:xfrm>
            <a:off x="1154880" y="3657600"/>
            <a:ext cx="5084640" cy="13712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212" name="PlaceHolder 4"/>
          <p:cNvSpPr>
            <a:spLocks noGrp="1"/>
          </p:cNvSpPr>
          <p:nvPr>
            <p:ph type="dt" idx="49"/>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9144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9144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213" name="PlaceHolder 5"/>
          <p:cNvSpPr>
            <a:spLocks noGrp="1"/>
          </p:cNvSpPr>
          <p:nvPr>
            <p:ph type="ftr" idx="50"/>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214" name="PlaceHolder 6"/>
          <p:cNvSpPr>
            <a:spLocks noGrp="1"/>
          </p:cNvSpPr>
          <p:nvPr>
            <p:ph type="sldNum" idx="51"/>
          </p:nvPr>
        </p:nvSpPr>
        <p:spPr>
          <a:xfrm>
            <a:off x="10352520" y="295560"/>
            <a:ext cx="837720" cy="767160"/>
          </a:xfrm>
          <a:prstGeom prst="rect">
            <a:avLst/>
          </a:prstGeom>
          <a:noFill/>
          <a:ln w="0">
            <a:noFill/>
          </a:ln>
        </p:spPr>
        <p:txBody>
          <a:bodyPr lIns="91440" tIns="45720" rIns="91440" bIns="45720" anchor="b">
            <a:noAutofit/>
          </a:bodyPr>
          <a:lstStyle>
            <a:lvl1pPr indent="0" algn="ctr" defTabSz="914400">
              <a:lnSpc>
                <a:spcPct val="100000"/>
              </a:lnSpc>
              <a:buNone/>
              <a:defRPr lang="en-US" sz="2800" b="0" u="none" strike="noStrike">
                <a:solidFill>
                  <a:schemeClr val="lt1">
                    <a:tint val="75000"/>
                  </a:schemeClr>
                </a:solidFill>
                <a:effectLst/>
                <a:uFillTx/>
                <a:latin typeface="Century Gothic"/>
              </a:defRPr>
            </a:lvl1pPr>
          </a:lstStyle>
          <a:p>
            <a:pPr indent="0" algn="ctr" defTabSz="914400">
              <a:lnSpc>
                <a:spcPct val="100000"/>
              </a:lnSpc>
              <a:buNone/>
            </a:pPr>
            <a:fld id="{E9DA9B03-F762-45CF-BE83-650CE90FD799}"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Layout" Target="../slideLayouts/slideLayout10.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slideLayout" Target="../slideLayouts/slideLayout10.xml"/>
</Relationships>
</file>

<file path=ppt/slides/_rels/slide5.xml.rels><?xml version="1.0" encoding="UTF-8"?>
<Relationships xmlns="http://schemas.openxmlformats.org/package/2006/relationships"><Relationship Id="rId1" Type="http://schemas.openxmlformats.org/officeDocument/2006/relationships/image" Target="../media/image12.gif"/><Relationship Id="rId2" Type="http://schemas.openxmlformats.org/officeDocument/2006/relationships/slideLayout" Target="../slideLayouts/slideLayout10.xml"/>
</Relationships>
</file>

<file path=ppt/slides/_rels/slide6.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0.xml"/>
</Relationships>
</file>

<file path=ppt/slides/_rels/slide7.xml.rels><?xml version="1.0" encoding="UTF-8"?>
<Relationships xmlns="http://schemas.openxmlformats.org/package/2006/relationships"><Relationship Id="rId1" Type="http://schemas.openxmlformats.org/officeDocument/2006/relationships/hyperlink" Target="http://cudl.lib.cam.ac.uk/collections/longitude" TargetMode="External"/><Relationship Id="rId2" Type="http://schemas.openxmlformats.org/officeDocument/2006/relationships/hyperlink" Target="https://www.rmg.co.uk/about-us/board-longitude" TargetMode="External"/><Relationship Id="rId3" Type="http://schemas.openxmlformats.org/officeDocument/2006/relationships/slideLayout" Target="../slideLayouts/slideLayout10.xml"/>
</Relationships>
</file>

<file path=ppt/slides/_rels/slide8.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0.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0.xml.rels><?xml version="1.0" encoding="UTF-8"?>
<Relationships xmlns="http://schemas.openxmlformats.org/package/2006/relationships"><Relationship Id="rId1" Type="http://schemas.openxmlformats.org/officeDocument/2006/relationships/image" Target="../media/image15.gif"/><Relationship Id="rId2" Type="http://schemas.openxmlformats.org/officeDocument/2006/relationships/slideLayout" Target="../slideLayouts/slideLayout10.xml"/>
</Relationships>
</file>

<file path=ppt/slides/_rels/slide1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0.xml"/>
</Relationships>
</file>

<file path=ppt/slides/_rels/slide12.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slideLayout" Target="../slideLayouts/slideLayout10.xml"/>
</Relationships>
</file>

<file path=ppt/slides/_rels/slide13.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10.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7.xml.rels><?xml version="1.0" encoding="UTF-8"?>
<Relationships xmlns="http://schemas.openxmlformats.org/package/2006/relationships"><Relationship Id="rId1" Type="http://schemas.openxmlformats.org/officeDocument/2006/relationships/image" Target="../media/image21.gif"/><Relationship Id="rId2" Type="http://schemas.openxmlformats.org/officeDocument/2006/relationships/slideLayout" Target="../slideLayouts/slideLayout10.xml"/>
</Relationships>
</file>

<file path=ppt/slides/_rels/slide18.xml.rels><?xml version="1.0" encoding="UTF-8"?>
<Relationships xmlns="http://schemas.openxmlformats.org/package/2006/relationships"><Relationship Id="rId1" Type="http://schemas.openxmlformats.org/officeDocument/2006/relationships/hyperlink" Target="https://apod.nasa.gov/apod/ap141215.html" TargetMode="External"/><Relationship Id="rId2" Type="http://schemas.openxmlformats.org/officeDocument/2006/relationships/slideLayout" Target="../slideLayouts/slideLayout10.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2.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2.png"/><Relationship Id="rId3" Type="http://schemas.openxmlformats.org/officeDocument/2006/relationships/image" Target="../media/image24.png"/><Relationship Id="rId4" Type="http://schemas.openxmlformats.org/officeDocument/2006/relationships/slideLayout" Target="../slideLayouts/slideLayout1.xml"/><Relationship Id="rId5"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slideLayout" Target="../slideLayouts/slideLayout1.xml"/><Relationship Id="rId4"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7.png"/><Relationship Id="rId3" Type="http://schemas.openxmlformats.org/officeDocument/2006/relationships/slideLayout" Target="../slideLayouts/slideLayout1.xml"/><Relationship Id="rId4"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10.xml"/>
</Relationships>
</file>

<file path=ppt/slides/_rels/slide27.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1.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5.xml"/>
</Relationships>
</file>

<file path=ppt/slides/_rels/slide29.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5.xml"/>
</Relationships>
</file>

<file path=ppt/slides/_rels/slide30.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33.png"/><Relationship Id="rId3" Type="http://schemas.openxmlformats.org/officeDocument/2006/relationships/slideLayout" Target="../slideLayouts/slideLayout1.xml"/><Relationship Id="rId4"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34.png"/><Relationship Id="rId3" Type="http://schemas.openxmlformats.org/officeDocument/2006/relationships/slideLayout" Target="../slideLayouts/slideLayout1.xml"/><Relationship Id="rId4"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35.png"/><Relationship Id="rId3" Type="http://schemas.openxmlformats.org/officeDocument/2006/relationships/slideLayout" Target="../slideLayouts/slideLayout1.xml"/><Relationship Id="rId4"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1.xml"/><Relationship Id="rId3"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1.xml"/><Relationship Id="rId3"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38.png"/><Relationship Id="rId3" Type="http://schemas.openxmlformats.org/officeDocument/2006/relationships/slideLayout" Target="../slideLayouts/slideLayout1.xml"/><Relationship Id="rId4"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39.png"/><Relationship Id="rId3" Type="http://schemas.openxmlformats.org/officeDocument/2006/relationships/slideLayout" Target="../slideLayouts/slideLayout1.xml"/><Relationship Id="rId4"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jpeg"/><Relationship Id="rId3" Type="http://schemas.openxmlformats.org/officeDocument/2006/relationships/slideLayout" Target="../slideLayouts/slideLayout1.xml"/><Relationship Id="rId4"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slideLayout" Target="../slideLayouts/slideLayout1.xml"/><Relationship Id="rId4"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1.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1.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6.png"/><Relationship Id="rId3" Type="http://schemas.openxmlformats.org/officeDocument/2006/relationships/slideLayout" Target="../slideLayouts/slideLayout1.xml"/><Relationship Id="rId4"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slideLayout" Target="../slideLayouts/slideLayout1.xml"/><Relationship Id="rId4"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10.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49.png"/><Relationship Id="rId3"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1154880" y="1447920"/>
            <a:ext cx="8825400" cy="3329280"/>
          </a:xfrm>
          <a:prstGeom prst="rect">
            <a:avLst/>
          </a:prstGeom>
          <a:noFill/>
          <a:ln w="0">
            <a:noFill/>
          </a:ln>
        </p:spPr>
        <p:txBody>
          <a:bodyPr lIns="91440" tIns="45720" rIns="91440" bIns="45720" anchor="b">
            <a:noAutofit/>
          </a:bodyPr>
          <a:p>
            <a:pPr indent="0" algn="l" defTabSz="457200">
              <a:lnSpc>
                <a:spcPct val="100000"/>
              </a:lnSpc>
              <a:buNone/>
            </a:pPr>
            <a:r>
              <a:rPr lang="en-US" sz="7200" b="0" u="none" strike="noStrike">
                <a:solidFill>
                  <a:schemeClr val="lt2"/>
                </a:solidFill>
                <a:effectLst/>
                <a:uFillTx/>
                <a:latin typeface="Century Gothic"/>
              </a:rPr>
              <a:t>Where are you?</a:t>
            </a:r>
            <a:endParaRPr lang="en-US" sz="7200" b="0" u="none" strike="noStrike">
              <a:solidFill>
                <a:schemeClr val="lt2"/>
              </a:solidFill>
              <a:effectLst/>
              <a:uFillTx/>
              <a:latin typeface="Century Gothic"/>
            </a:endParaRPr>
          </a:p>
        </p:txBody>
      </p:sp>
      <p:sp>
        <p:nvSpPr>
          <p:cNvPr id="222" name="PlaceHolder 2"/>
          <p:cNvSpPr>
            <a:spLocks noGrp="1"/>
          </p:cNvSpPr>
          <p:nvPr>
            <p:ph type="subTitle"/>
          </p:nvPr>
        </p:nvSpPr>
        <p:spPr>
          <a:xfrm>
            <a:off x="1154880" y="4777560"/>
            <a:ext cx="8825400" cy="861120"/>
          </a:xfrm>
          <a:prstGeom prst="rect">
            <a:avLst/>
          </a:prstGeom>
          <a:noFill/>
          <a:ln w="0">
            <a:noFill/>
          </a:ln>
        </p:spPr>
        <p:txBody>
          <a:bodyPr lIns="91440" tIns="45720" rIns="91440" bIns="45720" anchor="t">
            <a:noAutofit/>
          </a:bodyPr>
          <a:p>
            <a:pPr indent="0" algn="l" defTabSz="457200">
              <a:lnSpc>
                <a:spcPct val="100000"/>
              </a:lnSpc>
              <a:spcBef>
                <a:spcPts val="1001"/>
              </a:spcBef>
              <a:buNone/>
              <a:tabLst>
                <a:tab pos="0" algn="l"/>
              </a:tabLst>
            </a:pPr>
            <a:r>
              <a:rPr lang="en-US" sz="2000" b="0" u="none" strike="noStrike" cap="all">
                <a:solidFill>
                  <a:schemeClr val="dk2">
                    <a:lumMod val="40000"/>
                    <a:lumOff val="60000"/>
                  </a:schemeClr>
                </a:solidFill>
                <a:effectLst/>
                <a:uFillTx/>
                <a:latin typeface="Century Gothic"/>
              </a:rPr>
              <a:t>A guide to coordinate systems, datums, projections, and geoids.</a:t>
            </a:r>
            <a:endParaRPr lang="en-US" sz="2000" b="0" u="none" strike="noStrike" cap="all">
              <a:solidFill>
                <a:schemeClr val="dk2">
                  <a:lumMod val="40000"/>
                  <a:lumOff val="60000"/>
                </a:schemeClr>
              </a:solidFill>
              <a:effectLst/>
              <a:uFillTx/>
              <a:latin typeface="Century Gothic"/>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Assigning a number</a:t>
            </a:r>
            <a:endParaRPr lang="en-US" sz="4200" b="0" u="none" strike="noStrike">
              <a:solidFill>
                <a:schemeClr val="lt2"/>
              </a:solidFill>
              <a:effectLst/>
              <a:uFillTx/>
              <a:latin typeface="Century Gothic"/>
            </a:endParaRPr>
          </a:p>
        </p:txBody>
      </p:sp>
      <p:sp>
        <p:nvSpPr>
          <p:cNvPr id="224"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Coordinate systems.  Can be local or global. Which include:</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Latitude/Longitude</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Universal Transverse Mercator (UTM)</a:t>
            </a:r>
            <a:endParaRPr lang="en-US" sz="1800" b="0" u="none" strike="noStrike">
              <a:solidFill>
                <a:schemeClr val="lt1"/>
              </a:solidFill>
              <a:effectLst/>
              <a:uFillTx/>
              <a:latin typeface="Century Gothic"/>
            </a:endParaRPr>
          </a:p>
          <a:p>
            <a:pPr marL="743040" lvl="1" indent="-285840" algn="l" defTabSz="457200">
              <a:lnSpc>
                <a:spcPct val="100000"/>
              </a:lnSpc>
              <a:spcBef>
                <a:spcPts val="1191"/>
              </a:spcBef>
              <a:spcAft>
                <a:spcPts val="992"/>
              </a:spcAft>
              <a:buClr>
                <a:srgbClr val="8AD0D6"/>
              </a:buClr>
              <a:buSzPct val="80000"/>
              <a:buFont typeface="Wingdings 3" charset="2"/>
              <a:buChar char=""/>
            </a:pPr>
            <a:r>
              <a:rPr lang="en-US" sz="1800" b="0" u="none" strike="noStrike">
                <a:solidFill>
                  <a:schemeClr val="lt1"/>
                </a:solidFill>
                <a:effectLst/>
                <a:uFillTx/>
                <a:latin typeface="Century Gothic"/>
              </a:rPr>
              <a:t>EOV (Egységes Országos Vetületi rendszer, or Uniform National Projection system)</a:t>
            </a:r>
            <a:endParaRPr lang="en-US" sz="1800" b="0" u="none" strike="noStrike">
              <a:solidFill>
                <a:schemeClr val="lt1"/>
              </a:solidFill>
              <a:effectLst/>
              <a:uFillTx/>
              <a:latin typeface="Century Gothic"/>
            </a:endParaRPr>
          </a:p>
          <a:p>
            <a:pPr marL="743040" lvl="1" indent="-285840" algn="l" defTabSz="457200">
              <a:lnSpc>
                <a:spcPct val="100000"/>
              </a:lnSpc>
              <a:spcBef>
                <a:spcPts val="1191"/>
              </a:spcBef>
              <a:spcAft>
                <a:spcPts val="992"/>
              </a:spcAft>
              <a:buClr>
                <a:srgbClr val="8AD0D6"/>
              </a:buClr>
              <a:buSzPct val="80000"/>
              <a:buFont typeface="Wingdings 3" charset="2"/>
              <a:buChar char=""/>
            </a:pPr>
            <a:r>
              <a:rPr lang="en-US" sz="1800" b="0" u="none" strike="noStrike">
                <a:solidFill>
                  <a:schemeClr val="lt1"/>
                </a:solidFill>
                <a:effectLst/>
                <a:uFillTx/>
                <a:latin typeface="Century Gothic"/>
              </a:rPr>
              <a:t>In the US – include State Plane.</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Rectangle 2"/>
          <p:cNvSpPr/>
          <p:nvPr/>
        </p:nvSpPr>
        <p:spPr>
          <a:xfrm>
            <a:off x="685800" y="0"/>
            <a:ext cx="7772040" cy="1142640"/>
          </a:xfrm>
          <a:prstGeom prst="rect">
            <a:avLst/>
          </a:prstGeom>
          <a:noFill/>
          <a:ln w="0">
            <a:noFill/>
          </a:ln>
        </p:spPr>
        <p:style>
          <a:lnRef idx="0"/>
          <a:fillRef idx="0"/>
          <a:effectRef idx="0"/>
          <a:fontRef idx="minor"/>
        </p:style>
        <p:txBody>
          <a:bodyPr anchor="t">
            <a:noAutofit/>
          </a:bodyPr>
          <a:p>
            <a:pPr defTabSz="457200">
              <a:lnSpc>
                <a:spcPct val="100000"/>
              </a:lnSpc>
            </a:pPr>
            <a:r>
              <a:rPr lang="en-US" sz="3200" b="0" u="none" strike="noStrike">
                <a:solidFill>
                  <a:schemeClr val="lt1"/>
                </a:solidFill>
                <a:effectLst/>
                <a:uFillTx/>
                <a:latin typeface="Century Gothic"/>
              </a:rPr>
              <a:t>Coordinate Systems</a:t>
            </a:r>
            <a:br>
              <a:rPr sz="3200"/>
            </a:br>
            <a:r>
              <a:rPr lang="en-US" sz="4000" b="1" u="none" strike="noStrike">
                <a:solidFill>
                  <a:schemeClr val="lt1"/>
                </a:solidFill>
                <a:effectLst/>
                <a:uFillTx/>
                <a:latin typeface="Century Gothic"/>
              </a:rPr>
              <a:t>Geographic vs. Projected</a:t>
            </a:r>
            <a:endParaRPr lang="en-US" sz="4000" b="0" u="none" strike="noStrike">
              <a:solidFill>
                <a:srgbClr val="FFFFFF"/>
              </a:solidFill>
              <a:effectLst/>
              <a:uFillTx/>
              <a:latin typeface="Arial"/>
            </a:endParaRPr>
          </a:p>
        </p:txBody>
      </p:sp>
      <p:sp>
        <p:nvSpPr>
          <p:cNvPr id="226" name="Rectangle 3"/>
          <p:cNvSpPr/>
          <p:nvPr/>
        </p:nvSpPr>
        <p:spPr>
          <a:xfrm>
            <a:off x="152280" y="1600200"/>
            <a:ext cx="6171840" cy="4952520"/>
          </a:xfrm>
          <a:prstGeom prst="rect">
            <a:avLst/>
          </a:prstGeom>
          <a:noFill/>
          <a:ln w="0">
            <a:noFill/>
          </a:ln>
        </p:spPr>
        <p:style>
          <a:lnRef idx="0"/>
          <a:fillRef idx="0"/>
          <a:effectRef idx="0"/>
          <a:fontRef idx="minor"/>
        </p:style>
        <p:txBody>
          <a:bodyPr anchor="t">
            <a:normAutofit fontScale="85000" lnSpcReduction="9999"/>
          </a:bodyPr>
          <a:p>
            <a:pPr marL="343080" indent="-343080" defTabSz="457200">
              <a:lnSpc>
                <a:spcPct val="100000"/>
              </a:lnSpc>
              <a:spcBef>
                <a:spcPts val="1001"/>
              </a:spcBef>
              <a:buClr>
                <a:srgbClr val="8AD0D6"/>
              </a:buClr>
              <a:buSzPct val="80000"/>
              <a:buFont typeface="Wingdings 3" charset="2"/>
              <a:buChar char=""/>
            </a:pPr>
            <a:r>
              <a:rPr lang="en-US" sz="2800" b="0" u="none" strike="noStrike">
                <a:solidFill>
                  <a:srgbClr val="000066"/>
                </a:solidFill>
                <a:effectLst/>
                <a:uFillTx/>
                <a:latin typeface="Century Gothic"/>
              </a:rPr>
              <a:t>Geographic Coordinate Systems (GCS)</a:t>
            </a:r>
            <a:endParaRPr lang="en-US" sz="2800" b="0" u="none" strike="noStrike">
              <a:solidFill>
                <a:srgbClr val="FFFFFF"/>
              </a:solidFill>
              <a:effectLst/>
              <a:uFillTx/>
              <a:latin typeface="Arial"/>
            </a:endParaRPr>
          </a:p>
          <a:p>
            <a:pPr marL="1143000" lvl="2" indent="-228600"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Location measured from curved surface of the earth </a:t>
            </a:r>
            <a:endParaRPr lang="en-US" sz="2000" b="0" u="none" strike="noStrike">
              <a:solidFill>
                <a:srgbClr val="FFFFFF"/>
              </a:solidFill>
              <a:effectLst/>
              <a:uFillTx/>
              <a:latin typeface="Arial"/>
            </a:endParaRPr>
          </a:p>
          <a:p>
            <a:pPr marL="1143000" lvl="2" indent="-228600"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Measurement units latitude and longitude</a:t>
            </a:r>
            <a:endParaRPr lang="en-US" sz="2000" b="0" u="none" strike="noStrike">
              <a:solidFill>
                <a:srgbClr val="FFFFFF"/>
              </a:solidFill>
              <a:effectLst/>
              <a:uFillTx/>
              <a:latin typeface="Arial"/>
            </a:endParaRPr>
          </a:p>
          <a:p>
            <a:pPr marL="1600200" lvl="3" indent="-228600"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Degrees-minutes-seconds (DMS)</a:t>
            </a:r>
            <a:endParaRPr lang="en-US" sz="1800" b="0" u="none" strike="noStrike">
              <a:solidFill>
                <a:srgbClr val="FFFFFF"/>
              </a:solidFill>
              <a:effectLst/>
              <a:uFillTx/>
              <a:latin typeface="Arial"/>
            </a:endParaRPr>
          </a:p>
          <a:p>
            <a:pPr marL="1600200" lvl="3" indent="-228600"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Decimal degrees (DD) or radians (rad)</a:t>
            </a:r>
            <a:endParaRPr lang="en-US" sz="1800" b="0" u="none" strike="noStrike">
              <a:solidFill>
                <a:srgbClr val="FFFFFF"/>
              </a:solidFill>
              <a:effectLst/>
              <a:uFillTx/>
              <a:latin typeface="Arial"/>
            </a:endParaRPr>
          </a:p>
          <a:p>
            <a:pPr marL="1143000" indent="-228600" defTabSz="457200">
              <a:lnSpc>
                <a:spcPct val="100000"/>
              </a:lnSpc>
              <a:spcBef>
                <a:spcPts val="1001"/>
              </a:spcBef>
              <a:tabLst>
                <a:tab pos="0" algn="l"/>
              </a:tabLst>
            </a:pPr>
            <a:endParaRPr lang="en-US" sz="2000" b="0" u="none" strike="noStrike">
              <a:solidFill>
                <a:srgbClr val="FFFFFF"/>
              </a:solidFill>
              <a:effectLst/>
              <a:uFillTx/>
              <a:latin typeface="Arial"/>
            </a:endParaRPr>
          </a:p>
          <a:p>
            <a:pPr marL="343080" indent="-343080" defTabSz="457200">
              <a:lnSpc>
                <a:spcPct val="100000"/>
              </a:lnSpc>
              <a:spcBef>
                <a:spcPts val="1001"/>
              </a:spcBef>
              <a:buClr>
                <a:srgbClr val="8AD0D6"/>
              </a:buClr>
              <a:buSzPct val="80000"/>
              <a:buFont typeface="Wingdings 3" charset="2"/>
              <a:buChar char=""/>
              <a:tabLst>
                <a:tab pos="0" algn="l"/>
              </a:tabLst>
            </a:pPr>
            <a:r>
              <a:rPr lang="en-US" sz="2800" b="0" u="none" strike="noStrike">
                <a:solidFill>
                  <a:srgbClr val="000066"/>
                </a:solidFill>
                <a:effectLst/>
                <a:uFillTx/>
                <a:latin typeface="Century Gothic"/>
              </a:rPr>
              <a:t>Projected Coordinate Syst (PCS)</a:t>
            </a:r>
            <a:endParaRPr lang="en-US" sz="2800" b="0" u="none" strike="noStrike">
              <a:solidFill>
                <a:srgbClr val="FFFFFF"/>
              </a:solidFill>
              <a:effectLst/>
              <a:uFillTx/>
              <a:latin typeface="Arial"/>
            </a:endParaRPr>
          </a:p>
          <a:p>
            <a:pPr marL="1143000" lvl="2" indent="-228600" defTabSz="457200">
              <a:lnSpc>
                <a:spcPct val="100000"/>
              </a:lnSpc>
              <a:spcBef>
                <a:spcPts val="1001"/>
              </a:spcBef>
              <a:buClr>
                <a:srgbClr val="8AD0D6"/>
              </a:buClr>
              <a:buSzPct val="80000"/>
              <a:buFont typeface="Wingdings 3" charset="2"/>
              <a:buChar char=""/>
              <a:tabLst>
                <a:tab pos="0" algn="l"/>
              </a:tabLst>
            </a:pPr>
            <a:r>
              <a:rPr lang="en-US" sz="2000" b="0" u="none" strike="noStrike">
                <a:solidFill>
                  <a:schemeClr val="lt1"/>
                </a:solidFill>
                <a:effectLst/>
                <a:uFillTx/>
                <a:latin typeface="Century Gothic"/>
              </a:rPr>
              <a:t>Flat surface</a:t>
            </a:r>
            <a:endParaRPr lang="en-US" sz="2000" b="0" u="none" strike="noStrike">
              <a:solidFill>
                <a:srgbClr val="FFFFFF"/>
              </a:solidFill>
              <a:effectLst/>
              <a:uFillTx/>
              <a:latin typeface="Arial"/>
            </a:endParaRPr>
          </a:p>
          <a:p>
            <a:pPr marL="1143000" lvl="2" indent="-228600" defTabSz="457200">
              <a:lnSpc>
                <a:spcPct val="100000"/>
              </a:lnSpc>
              <a:spcBef>
                <a:spcPts val="1001"/>
              </a:spcBef>
              <a:buClr>
                <a:srgbClr val="8AD0D6"/>
              </a:buClr>
              <a:buSzPct val="80000"/>
              <a:buFont typeface="Wingdings 3" charset="2"/>
              <a:buChar char=""/>
              <a:tabLst>
                <a:tab pos="0" algn="l"/>
              </a:tabLst>
            </a:pPr>
            <a:r>
              <a:rPr lang="en-US" sz="2000" b="0" u="none" strike="noStrike">
                <a:solidFill>
                  <a:schemeClr val="lt1"/>
                </a:solidFill>
                <a:effectLst/>
                <a:uFillTx/>
                <a:latin typeface="Century Gothic"/>
              </a:rPr>
              <a:t>Units can be in meters, feet, inches</a:t>
            </a:r>
            <a:endParaRPr lang="en-US" sz="2000" b="0" u="none" strike="noStrike">
              <a:solidFill>
                <a:srgbClr val="FFFFFF"/>
              </a:solidFill>
              <a:effectLst/>
              <a:uFillTx/>
              <a:latin typeface="Arial"/>
            </a:endParaRPr>
          </a:p>
          <a:p>
            <a:pPr marL="1143000" lvl="2" indent="-228600" defTabSz="457200">
              <a:lnSpc>
                <a:spcPct val="100000"/>
              </a:lnSpc>
              <a:spcBef>
                <a:spcPts val="1001"/>
              </a:spcBef>
              <a:buClr>
                <a:srgbClr val="8AD0D6"/>
              </a:buClr>
              <a:buSzPct val="80000"/>
              <a:buFont typeface="Wingdings 3" charset="2"/>
              <a:buChar char=""/>
              <a:tabLst>
                <a:tab pos="0" algn="l"/>
              </a:tabLst>
            </a:pPr>
            <a:r>
              <a:rPr lang="en-US" sz="2000" b="0" u="none" strike="noStrike">
                <a:solidFill>
                  <a:schemeClr val="lt1"/>
                </a:solidFill>
                <a:effectLst/>
                <a:uFillTx/>
                <a:latin typeface="Century Gothic"/>
              </a:rPr>
              <a:t>Distortions will occur, except for very fine scale maps</a:t>
            </a:r>
            <a:endParaRPr lang="en-US" sz="2000" b="0" u="none" strike="noStrike">
              <a:solidFill>
                <a:srgbClr val="FFFFFF"/>
              </a:solidFill>
              <a:effectLst/>
              <a:uFillTx/>
              <a:latin typeface="Arial"/>
            </a:endParaRPr>
          </a:p>
        </p:txBody>
      </p:sp>
      <p:pic>
        <p:nvPicPr>
          <p:cNvPr id="227" name="Picture 4" descr="GCS"/>
          <p:cNvPicPr/>
          <p:nvPr/>
        </p:nvPicPr>
        <p:blipFill>
          <a:blip r:embed="rId1"/>
          <a:stretch/>
        </p:blipFill>
        <p:spPr>
          <a:xfrm>
            <a:off x="6443640" y="1295280"/>
            <a:ext cx="2649240" cy="2669760"/>
          </a:xfrm>
          <a:prstGeom prst="rect">
            <a:avLst/>
          </a:prstGeom>
          <a:noFill/>
          <a:ln w="0">
            <a:noFill/>
          </a:ln>
        </p:spPr>
      </p:pic>
      <p:pic>
        <p:nvPicPr>
          <p:cNvPr id="228" name="Picture 5" descr="projections"/>
          <p:cNvPicPr/>
          <p:nvPr/>
        </p:nvPicPr>
        <p:blipFill>
          <a:blip r:embed="rId2"/>
          <a:stretch/>
        </p:blipFill>
        <p:spPr>
          <a:xfrm>
            <a:off x="6494400" y="3962520"/>
            <a:ext cx="2649240" cy="289512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Rectangle 2"/>
          <p:cNvSpPr/>
          <p:nvPr/>
        </p:nvSpPr>
        <p:spPr>
          <a:xfrm>
            <a:off x="685800" y="-76320"/>
            <a:ext cx="7772040" cy="914040"/>
          </a:xfrm>
          <a:prstGeom prst="rect">
            <a:avLst/>
          </a:prstGeom>
          <a:noFill/>
          <a:ln w="0">
            <a:noFill/>
          </a:ln>
        </p:spPr>
        <p:style>
          <a:lnRef idx="0"/>
          <a:fillRef idx="0"/>
          <a:effectRef idx="0"/>
          <a:fontRef idx="minor"/>
        </p:style>
        <p:txBody>
          <a:bodyPr anchor="t">
            <a:noAutofit/>
          </a:bodyPr>
          <a:p>
            <a:pPr defTabSz="457200">
              <a:lnSpc>
                <a:spcPct val="100000"/>
              </a:lnSpc>
            </a:pPr>
            <a:r>
              <a:rPr lang="en-US" sz="4000" b="1" u="none" strike="noStrike">
                <a:solidFill>
                  <a:schemeClr val="lt2"/>
                </a:solidFill>
                <a:effectLst/>
                <a:uFillTx/>
                <a:latin typeface="Century Gothic"/>
              </a:rPr>
              <a:t>Lat/Long</a:t>
            </a:r>
            <a:endParaRPr lang="en-US" sz="4000" b="0" u="none" strike="noStrike">
              <a:solidFill>
                <a:srgbClr val="FFFFFF"/>
              </a:solidFill>
              <a:effectLst/>
              <a:uFillTx/>
              <a:latin typeface="Arial"/>
            </a:endParaRPr>
          </a:p>
        </p:txBody>
      </p:sp>
      <p:sp>
        <p:nvSpPr>
          <p:cNvPr id="230" name="Rectangle 3"/>
          <p:cNvSpPr/>
          <p:nvPr/>
        </p:nvSpPr>
        <p:spPr>
          <a:xfrm>
            <a:off x="609480" y="4876920"/>
            <a:ext cx="7924320" cy="1828440"/>
          </a:xfrm>
          <a:prstGeom prst="rect">
            <a:avLst/>
          </a:prstGeom>
          <a:noFill/>
          <a:ln w="0">
            <a:noFill/>
          </a:ln>
        </p:spPr>
        <p:style>
          <a:lnRef idx="0"/>
          <a:fillRef idx="0"/>
          <a:effectRef idx="0"/>
          <a:fontRef idx="minor"/>
        </p:style>
        <p:txBody>
          <a:bodyPr anchor="t">
            <a:normAutofit/>
          </a:bodyPr>
          <a:p>
            <a:pPr marL="343080" indent="-343080" defTabSz="457200">
              <a:lnSpc>
                <a:spcPct val="100000"/>
              </a:lnSpc>
              <a:spcBef>
                <a:spcPts val="1001"/>
              </a:spcBef>
              <a:tabLst>
                <a:tab pos="0" algn="l"/>
              </a:tabLst>
            </a:pPr>
            <a:endParaRPr lang="en-US" sz="2400" b="0" u="none" strike="noStrike">
              <a:solidFill>
                <a:srgbClr val="FFFFFF"/>
              </a:solidFill>
              <a:effectLst/>
              <a:uFillTx/>
              <a:latin typeface="Arial"/>
            </a:endParaRPr>
          </a:p>
          <a:p>
            <a:pPr marL="343080" indent="-343080" algn="ctr" defTabSz="457200">
              <a:lnSpc>
                <a:spcPct val="100000"/>
              </a:lnSpc>
              <a:spcBef>
                <a:spcPts val="1001"/>
              </a:spcBef>
              <a:tabLst>
                <a:tab pos="0" algn="l"/>
              </a:tabLst>
            </a:pPr>
            <a:r>
              <a:rPr lang="en-US" sz="2400" b="0" u="none" strike="noStrike">
                <a:solidFill>
                  <a:schemeClr val="lt1"/>
                </a:solidFill>
                <a:effectLst/>
                <a:uFillTx/>
                <a:latin typeface="Arial"/>
              </a:rPr>
              <a:t>Also called </a:t>
            </a:r>
            <a:r>
              <a:rPr lang="en-US" sz="2400" b="0" i="1" u="none" strike="noStrike">
                <a:solidFill>
                  <a:schemeClr val="lt1"/>
                </a:solidFill>
                <a:effectLst/>
                <a:uFillTx/>
                <a:latin typeface="Arial"/>
              </a:rPr>
              <a:t>parallels</a:t>
            </a:r>
            <a:r>
              <a:rPr lang="en-US" sz="2400" b="0" u="none" strike="noStrike">
                <a:solidFill>
                  <a:schemeClr val="lt1"/>
                </a:solidFill>
                <a:effectLst/>
                <a:uFillTx/>
                <a:latin typeface="Arial"/>
              </a:rPr>
              <a:t> and </a:t>
            </a:r>
            <a:r>
              <a:rPr lang="en-US" sz="2400" b="0" i="1" u="none" strike="noStrike">
                <a:solidFill>
                  <a:schemeClr val="lt1"/>
                </a:solidFill>
                <a:effectLst/>
                <a:uFillTx/>
                <a:latin typeface="Arial"/>
              </a:rPr>
              <a:t>meridians</a:t>
            </a:r>
            <a:endParaRPr lang="en-US" sz="2400" b="0" u="none" strike="noStrike">
              <a:solidFill>
                <a:srgbClr val="FFFFFF"/>
              </a:solidFill>
              <a:effectLst/>
              <a:uFillTx/>
              <a:latin typeface="Arial"/>
            </a:endParaRPr>
          </a:p>
        </p:txBody>
      </p:sp>
      <p:pic>
        <p:nvPicPr>
          <p:cNvPr id="231" name="Picture 5" descr="[IMAGE: lines of longitude]"/>
          <p:cNvPicPr/>
          <p:nvPr/>
        </p:nvPicPr>
        <p:blipFill>
          <a:blip r:embed="rId1"/>
          <a:stretch/>
        </p:blipFill>
        <p:spPr>
          <a:xfrm>
            <a:off x="5943600" y="1066680"/>
            <a:ext cx="2207880" cy="2514240"/>
          </a:xfrm>
          <a:prstGeom prst="rect">
            <a:avLst/>
          </a:prstGeom>
          <a:noFill/>
          <a:ln w="9525">
            <a:solidFill>
              <a:srgbClr val="FFFFFF"/>
            </a:solidFill>
            <a:miter/>
          </a:ln>
        </p:spPr>
      </p:pic>
      <p:grpSp>
        <p:nvGrpSpPr>
          <p:cNvPr id="232" name="Group 6"/>
          <p:cNvGrpSpPr/>
          <p:nvPr/>
        </p:nvGrpSpPr>
        <p:grpSpPr>
          <a:xfrm>
            <a:off x="533520" y="3657600"/>
            <a:ext cx="8086320" cy="1142640"/>
            <a:chOff x="533520" y="3657600"/>
            <a:chExt cx="8086320" cy="1142640"/>
          </a:xfrm>
        </p:grpSpPr>
        <p:grpSp>
          <p:nvGrpSpPr>
            <p:cNvPr id="233" name="Group 7"/>
            <p:cNvGrpSpPr/>
            <p:nvPr/>
          </p:nvGrpSpPr>
          <p:grpSpPr>
            <a:xfrm>
              <a:off x="538200" y="3669120"/>
              <a:ext cx="8076600" cy="1119240"/>
              <a:chOff x="538200" y="3669120"/>
              <a:chExt cx="8076600" cy="1119240"/>
            </a:xfrm>
          </p:grpSpPr>
          <p:sp>
            <p:nvSpPr>
              <p:cNvPr id="234" name="Rectangle 8"/>
              <p:cNvSpPr/>
              <p:nvPr/>
            </p:nvSpPr>
            <p:spPr>
              <a:xfrm>
                <a:off x="538200" y="3669120"/>
                <a:ext cx="8076600" cy="1119240"/>
              </a:xfrm>
              <a:prstGeom prst="rect">
                <a:avLst/>
              </a:prstGeom>
              <a:noFill/>
              <a:ln w="0">
                <a:noFill/>
              </a:ln>
            </p:spPr>
            <p:style>
              <a:lnRef idx="0"/>
              <a:fillRef idx="0"/>
              <a:effectRef idx="0"/>
              <a:fontRef idx="minor"/>
            </p:style>
            <p:txBody>
              <a:bodyPr lIns="90000" tIns="45000" rIns="90000" bIns="45000" anchor="t">
                <a:noAutofit/>
              </a:bodyPr>
              <a:p>
                <a:endParaRPr lang="en-US" sz="4000" b="0" u="none" strike="noStrike">
                  <a:solidFill>
                    <a:schemeClr val="lt1"/>
                  </a:solidFill>
                  <a:effectLst/>
                  <a:uFillTx/>
                  <a:latin typeface="Times New Roman"/>
                </a:endParaRPr>
              </a:p>
            </p:txBody>
          </p:sp>
          <p:grpSp>
            <p:nvGrpSpPr>
              <p:cNvPr id="235" name="Group 9"/>
              <p:cNvGrpSpPr/>
              <p:nvPr/>
            </p:nvGrpSpPr>
            <p:grpSpPr>
              <a:xfrm>
                <a:off x="538200" y="3669120"/>
                <a:ext cx="8076600" cy="1119240"/>
                <a:chOff x="538200" y="3669120"/>
                <a:chExt cx="8076600" cy="1119240"/>
              </a:xfrm>
            </p:grpSpPr>
            <p:sp>
              <p:nvSpPr>
                <p:cNvPr id="236" name="Rectangle 10"/>
                <p:cNvSpPr/>
                <p:nvPr/>
              </p:nvSpPr>
              <p:spPr>
                <a:xfrm>
                  <a:off x="538200" y="3669120"/>
                  <a:ext cx="8076600" cy="1119240"/>
                </a:xfrm>
                <a:prstGeom prst="rect">
                  <a:avLst/>
                </a:prstGeom>
                <a:noFill/>
                <a:ln w="0">
                  <a:noFill/>
                </a:ln>
              </p:spPr>
              <p:style>
                <a:lnRef idx="0"/>
                <a:fillRef idx="0"/>
                <a:effectRef idx="0"/>
                <a:fontRef idx="minor"/>
              </p:style>
              <p:txBody>
                <a:bodyPr lIns="90000" tIns="45000" rIns="90000" bIns="45000" anchor="ctr">
                  <a:noAutofit/>
                </a:bodyPr>
                <a:p>
                  <a:pPr defTabSz="914400">
                    <a:lnSpc>
                      <a:spcPct val="100000"/>
                    </a:lnSpc>
                  </a:pPr>
                  <a:r>
                    <a:rPr lang="en-US" sz="2400" b="0" u="none" strike="noStrike">
                      <a:solidFill>
                        <a:schemeClr val="lt1"/>
                      </a:solidFill>
                      <a:effectLst/>
                      <a:uFillTx/>
                      <a:latin typeface="Times New Roman"/>
                    </a:rPr>
                    <a:t>Latitude/Longitude      Lines of latitude          Longitude lines</a:t>
                  </a:r>
                  <a:br>
                    <a:rPr sz="2400"/>
                  </a:br>
                  <a:r>
                    <a:rPr lang="en-US" sz="2400" b="0" u="none" strike="noStrike">
                      <a:solidFill>
                        <a:schemeClr val="lt1"/>
                      </a:solidFill>
                      <a:effectLst/>
                      <a:uFillTx/>
                      <a:latin typeface="Times New Roman"/>
                    </a:rPr>
                    <a:t>                                     N or S of Equator        E or W of  Prime                           </a:t>
                  </a:r>
                  <a:r>
                    <a:rPr lang="en-US" sz="2400" b="0" u="none" strike="noStrike">
                      <a:solidFill>
                        <a:schemeClr val="lt1"/>
                      </a:solidFill>
                      <a:effectLst/>
                      <a:uFillTx/>
                      <a:latin typeface="Times New Roman"/>
                    </a:rPr>
                    <a:t>	</a:t>
                  </a:r>
                  <a:r>
                    <a:rPr lang="en-US" sz="2400" b="0" u="none" strike="noStrike">
                      <a:solidFill>
                        <a:schemeClr val="lt1"/>
                      </a:solidFill>
                      <a:effectLst/>
                      <a:uFillTx/>
                      <a:latin typeface="Times New Roman"/>
                    </a:rPr>
                    <a:t>	</a:t>
                  </a:r>
                  <a:r>
                    <a:rPr lang="en-US" sz="2400" b="0" u="none" strike="noStrike">
                      <a:solidFill>
                        <a:schemeClr val="lt1"/>
                      </a:solidFill>
                      <a:effectLst/>
                      <a:uFillTx/>
                      <a:latin typeface="Times New Roman"/>
                    </a:rPr>
                    <a:t>	</a:t>
                  </a:r>
                  <a:r>
                    <a:rPr lang="en-US" sz="2400" b="0" u="none" strike="noStrike">
                      <a:solidFill>
                        <a:schemeClr val="lt1"/>
                      </a:solidFill>
                      <a:effectLst/>
                      <a:uFillTx/>
                      <a:latin typeface="Times New Roman"/>
                    </a:rPr>
                    <a:t>	</a:t>
                  </a:r>
                  <a:r>
                    <a:rPr lang="en-US" sz="2400" b="0" u="none" strike="noStrike">
                      <a:solidFill>
                        <a:schemeClr val="lt1"/>
                      </a:solidFill>
                      <a:effectLst/>
                      <a:uFillTx/>
                      <a:latin typeface="Times New Roman"/>
                    </a:rPr>
                    <a:t>	</a:t>
                  </a:r>
                  <a:r>
                    <a:rPr lang="en-US" sz="2400" b="0" u="none" strike="noStrike">
                      <a:solidFill>
                        <a:schemeClr val="lt1"/>
                      </a:solidFill>
                      <a:effectLst/>
                      <a:uFillTx/>
                      <a:latin typeface="Times New Roman"/>
                    </a:rPr>
                    <a:t>	</a:t>
                  </a:r>
                  <a:r>
                    <a:rPr lang="en-US" sz="2400" b="0" u="none" strike="noStrike">
                      <a:solidFill>
                        <a:schemeClr val="lt1"/>
                      </a:solidFill>
                      <a:effectLst/>
                      <a:uFillTx/>
                      <a:latin typeface="Times New Roman"/>
                    </a:rPr>
                    <a:t> Meridian</a:t>
                  </a:r>
                  <a:endParaRPr lang="en-US" sz="2400" b="0" u="none" strike="noStrike">
                    <a:solidFill>
                      <a:srgbClr val="FFFFFF"/>
                    </a:solidFill>
                    <a:effectLst/>
                    <a:uFillTx/>
                    <a:latin typeface="Arial"/>
                  </a:endParaRPr>
                </a:p>
              </p:txBody>
            </p:sp>
            <p:sp>
              <p:nvSpPr>
                <p:cNvPr id="237" name="Rectangle 11"/>
                <p:cNvSpPr/>
                <p:nvPr/>
              </p:nvSpPr>
              <p:spPr>
                <a:xfrm>
                  <a:off x="538200" y="3669120"/>
                  <a:ext cx="8076600" cy="1119240"/>
                </a:xfrm>
                <a:prstGeom prst="rect">
                  <a:avLst/>
                </a:prstGeom>
                <a:noFill/>
                <a:ln w="0">
                  <a:noFill/>
                </a:ln>
              </p:spPr>
              <p:style>
                <a:lnRef idx="0"/>
                <a:fillRef idx="0"/>
                <a:effectRef idx="0"/>
                <a:fontRef idx="minor"/>
              </p:style>
              <p:txBody>
                <a:bodyPr lIns="90000" tIns="45000" rIns="90000" bIns="45000" anchor="t">
                  <a:noAutofit/>
                </a:bodyPr>
                <a:p>
                  <a:endParaRPr lang="en-US" sz="4000" b="0" u="none" strike="noStrike">
                    <a:solidFill>
                      <a:schemeClr val="lt1"/>
                    </a:solidFill>
                    <a:effectLst/>
                    <a:uFillTx/>
                    <a:latin typeface="Times New Roman"/>
                  </a:endParaRPr>
                </a:p>
              </p:txBody>
            </p:sp>
          </p:grpSp>
        </p:grpSp>
        <p:sp>
          <p:nvSpPr>
            <p:cNvPr id="238" name="Rectangle 12"/>
            <p:cNvSpPr/>
            <p:nvPr/>
          </p:nvSpPr>
          <p:spPr>
            <a:xfrm>
              <a:off x="533520" y="3657600"/>
              <a:ext cx="8086320" cy="1142640"/>
            </a:xfrm>
            <a:prstGeom prst="rect">
              <a:avLst/>
            </a:prstGeom>
            <a:noFill/>
            <a:ln w="0">
              <a:noFill/>
            </a:ln>
          </p:spPr>
          <p:style>
            <a:lnRef idx="0"/>
            <a:fillRef idx="0"/>
            <a:effectRef idx="0"/>
            <a:fontRef idx="minor"/>
          </p:style>
          <p:txBody>
            <a:bodyPr lIns="90000" tIns="45000" rIns="90000" bIns="45000" anchor="t">
              <a:noAutofit/>
            </a:bodyPr>
            <a:p>
              <a:endParaRPr lang="en-US" sz="4000" b="0" u="none" strike="noStrike">
                <a:solidFill>
                  <a:schemeClr val="lt1"/>
                </a:solidFill>
                <a:effectLst/>
                <a:uFillTx/>
                <a:latin typeface="Times New Roman"/>
              </a:endParaRPr>
            </a:p>
          </p:txBody>
        </p:sp>
      </p:grpSp>
      <p:pic>
        <p:nvPicPr>
          <p:cNvPr id="239" name="Picture 13" descr="World globe animation"/>
          <p:cNvPicPr/>
          <p:nvPr/>
        </p:nvPicPr>
        <p:blipFill>
          <a:blip r:embed="rId2"/>
          <a:stretch/>
        </p:blipFill>
        <p:spPr>
          <a:xfrm>
            <a:off x="533520" y="1066680"/>
            <a:ext cx="2514240" cy="2514240"/>
          </a:xfrm>
          <a:prstGeom prst="rect">
            <a:avLst/>
          </a:prstGeom>
          <a:noFill/>
          <a:ln w="9525">
            <a:solidFill>
              <a:srgbClr val="FFFFFF"/>
            </a:solidFill>
            <a:miter/>
          </a:ln>
        </p:spPr>
      </p:pic>
      <p:pic>
        <p:nvPicPr>
          <p:cNvPr id="240" name="Picture 14" descr="[IMAGE: Lines of latitude]"/>
          <p:cNvPicPr/>
          <p:nvPr/>
        </p:nvPicPr>
        <p:blipFill>
          <a:blip r:embed="rId3"/>
          <a:stretch/>
        </p:blipFill>
        <p:spPr>
          <a:xfrm>
            <a:off x="3352680" y="1066680"/>
            <a:ext cx="2369880" cy="2514240"/>
          </a:xfrm>
          <a:prstGeom prst="rect">
            <a:avLst/>
          </a:prstGeom>
          <a:noFill/>
          <a:ln w="9525">
            <a:solidFill>
              <a:srgbClr val="FFFFFF"/>
            </a:solidFill>
            <a:miter/>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42"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243" name="Picture 2" descr="http://www.factmonster.com/images/04alm_globeprojection.gif"/>
          <p:cNvPicPr/>
          <p:nvPr/>
        </p:nvPicPr>
        <p:blipFill>
          <a:blip r:embed="rId1"/>
          <a:stretch/>
        </p:blipFill>
        <p:spPr>
          <a:xfrm>
            <a:off x="1027080" y="313560"/>
            <a:ext cx="5330520" cy="654408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Lat/Long</a:t>
            </a:r>
            <a:endParaRPr lang="en-US" sz="4200" b="0" u="none" strike="noStrike">
              <a:solidFill>
                <a:schemeClr val="lt2"/>
              </a:solidFill>
              <a:effectLst/>
              <a:uFillTx/>
              <a:latin typeface="Century Gothic"/>
            </a:endParaRPr>
          </a:p>
        </p:txBody>
      </p:sp>
      <p:sp>
        <p:nvSpPr>
          <p:cNvPr id="245"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246" name="Picture 2" descr="http://www.worldatlas.com/travelaids/images/latlong_globe.jpg"/>
          <p:cNvPicPr/>
          <p:nvPr/>
        </p:nvPicPr>
        <p:blipFill>
          <a:blip r:embed="rId1"/>
          <a:stretch/>
        </p:blipFill>
        <p:spPr>
          <a:xfrm>
            <a:off x="0" y="1116000"/>
            <a:ext cx="11736360" cy="58388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48"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Solving longitude? </a:t>
            </a:r>
            <a:r>
              <a:rPr lang="en-US" sz="2000" b="0" u="sng" strike="noStrike">
                <a:solidFill>
                  <a:schemeClr val="lt1"/>
                </a:solidFill>
                <a:effectLst/>
                <a:uFillTx/>
                <a:latin typeface="Century Gothic"/>
                <a:hlinkClick r:id="rId1"/>
              </a:rPr>
              <a:t>http://cudl.lib.cam.ac.uk/collections/longitude</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sng" strike="noStrike">
                <a:solidFill>
                  <a:schemeClr val="lt1"/>
                </a:solidFill>
                <a:effectLst/>
                <a:uFillTx/>
                <a:latin typeface="Century Gothic"/>
                <a:hlinkClick r:id="rId2"/>
              </a:rPr>
              <a:t>https://www.rmg.co.uk/about-us/board-longitude</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Master and Commander books.  By Patrick O’Brian.  Skip the movie.</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pic>
        <p:nvPicPr>
          <p:cNvPr id="250" name="Content Placeholder 4"/>
          <p:cNvPicPr/>
          <p:nvPr/>
        </p:nvPicPr>
        <p:blipFill>
          <a:blip r:embed="rId1"/>
          <a:stretch/>
        </p:blipFill>
        <p:spPr>
          <a:xfrm>
            <a:off x="1635120" y="-3240"/>
            <a:ext cx="5362920" cy="686088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Universal Transverse Mercator</a:t>
            </a:r>
            <a:endParaRPr lang="en-US" sz="4200" b="0" u="none" strike="noStrike">
              <a:solidFill>
                <a:schemeClr val="lt2"/>
              </a:solidFill>
              <a:effectLst/>
              <a:uFillTx/>
              <a:latin typeface="Century Gothic"/>
            </a:endParaRPr>
          </a:p>
        </p:txBody>
      </p:sp>
      <p:sp>
        <p:nvSpPr>
          <p:cNvPr id="252"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Basically, slicing the globe into a series of vertical “peels”</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False easting and false northing set for both hemispheres</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Everything becomes a grid in meters.</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Basically the same as what the military uses!</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54"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255" name="Picture 2" descr="http://geology.isu.edu/geostac/Field_Exercise/topomaps/images/utm2.gif"/>
          <p:cNvPicPr/>
          <p:nvPr/>
        </p:nvPicPr>
        <p:blipFill>
          <a:blip r:embed="rId1"/>
          <a:stretch/>
        </p:blipFill>
        <p:spPr>
          <a:xfrm>
            <a:off x="1392840" y="452880"/>
            <a:ext cx="5153760" cy="621612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57"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258" name="Picture 2" descr="http://www.dmap.co.uk/utmworld.gif"/>
          <p:cNvPicPr/>
          <p:nvPr/>
        </p:nvPicPr>
        <p:blipFill>
          <a:blip r:embed="rId1"/>
          <a:stretch/>
        </p:blipFill>
        <p:spPr>
          <a:xfrm>
            <a:off x="0" y="677880"/>
            <a:ext cx="12094560" cy="617976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60"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261" name="Picture 2" descr="https://www.e-education.psu.edu/natureofgeoinfo/sites/www.e-education.psu.edu.natureofgeoinfo/files/image/utm_us_zones.gif"/>
          <p:cNvPicPr/>
          <p:nvPr/>
        </p:nvPicPr>
        <p:blipFill>
          <a:blip r:embed="rId1"/>
          <a:stretch/>
        </p:blipFill>
        <p:spPr>
          <a:xfrm>
            <a:off x="0" y="3133800"/>
            <a:ext cx="5625360" cy="3724200"/>
          </a:xfrm>
          <a:prstGeom prst="rect">
            <a:avLst/>
          </a:prstGeom>
          <a:noFill/>
          <a:ln w="0">
            <a:noFill/>
          </a:ln>
        </p:spPr>
      </p:pic>
      <p:pic>
        <p:nvPicPr>
          <p:cNvPr id="262" name=""/>
          <p:cNvPicPr/>
          <p:nvPr/>
        </p:nvPicPr>
        <p:blipFill>
          <a:blip r:embed="rId2"/>
          <a:stretch/>
        </p:blipFill>
        <p:spPr>
          <a:xfrm>
            <a:off x="5715000" y="2286000"/>
            <a:ext cx="6400440" cy="457164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646200" y="452880"/>
            <a:ext cx="9404280" cy="1400040"/>
          </a:xfrm>
          <a:prstGeom prst="rect">
            <a:avLst/>
          </a:prstGeom>
          <a:noFill/>
          <a:ln w="0">
            <a:noFill/>
          </a:ln>
        </p:spPr>
        <p:txBody>
          <a:bodyPr lIns="0" tIns="0" rIns="0" bIns="0" anchor="ctr">
            <a:spAutoFit/>
          </a:bodyPr>
          <a:p>
            <a:pPr indent="0" algn="l" defTabSz="457200">
              <a:buNone/>
            </a:pPr>
            <a:r>
              <a:rPr lang="en-US" sz="4200" b="0" u="none" strike="noStrike">
                <a:solidFill>
                  <a:schemeClr val="lt2"/>
                </a:solidFill>
                <a:effectLst/>
                <a:uFillTx/>
                <a:latin typeface="Century Gothic"/>
              </a:rPr>
              <a:t>EOV</a:t>
            </a:r>
            <a:endParaRPr lang="en-US" sz="4200" b="0" u="none" strike="noStrike">
              <a:solidFill>
                <a:schemeClr val="lt2"/>
              </a:solidFill>
              <a:effectLst/>
              <a:uFillTx/>
              <a:latin typeface="Century Gothic"/>
            </a:endParaRPr>
          </a:p>
        </p:txBody>
      </p:sp>
      <p:pic>
        <p:nvPicPr>
          <p:cNvPr id="264" name=""/>
          <p:cNvPicPr/>
          <p:nvPr/>
        </p:nvPicPr>
        <p:blipFill>
          <a:blip r:embed="rId1"/>
          <a:stretch/>
        </p:blipFill>
        <p:spPr>
          <a:xfrm>
            <a:off x="1103400" y="2053080"/>
            <a:ext cx="8946360" cy="4195080"/>
          </a:xfrm>
          <a:prstGeom prst="rect">
            <a:avLst/>
          </a:prstGeom>
          <a:noFill/>
          <a:ln w="0">
            <a:noFill/>
          </a:ln>
        </p:spPr>
      </p:pic>
      <p:pic>
        <p:nvPicPr>
          <p:cNvPr id="265" name=""/>
          <p:cNvPicPr/>
          <p:nvPr/>
        </p:nvPicPr>
        <p:blipFill>
          <a:blip r:embed="rId2"/>
          <a:stretch/>
        </p:blipFill>
        <p:spPr>
          <a:xfrm>
            <a:off x="4356720" y="8640"/>
            <a:ext cx="2729880" cy="662076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What about the shape of the earth?</a:t>
            </a:r>
            <a:endParaRPr lang="en-US" sz="4200" b="0" u="none" strike="noStrike">
              <a:solidFill>
                <a:schemeClr val="lt2"/>
              </a:solidFill>
              <a:effectLst/>
              <a:uFillTx/>
              <a:latin typeface="Century Gothic"/>
            </a:endParaRPr>
          </a:p>
        </p:txBody>
      </p:sp>
      <p:sp>
        <p:nvSpPr>
          <p:cNvPr id="267" name="PlaceHolder 2"/>
          <p:cNvSpPr>
            <a:spLocks noGrp="1"/>
          </p:cNvSpPr>
          <p:nvPr>
            <p:ph/>
          </p:nvPr>
        </p:nvSpPr>
        <p:spPr>
          <a:xfrm>
            <a:off x="1103400" y="2053080"/>
            <a:ext cx="8946360" cy="4195080"/>
          </a:xfrm>
          <a:prstGeom prst="rect">
            <a:avLst/>
          </a:prstGeom>
          <a:noFill/>
          <a:ln w="0">
            <a:noFill/>
          </a:ln>
        </p:spPr>
        <p:txBody>
          <a:bodyPr lIns="91440" tIns="45720" rIns="91440" bIns="45720" anchor="t">
            <a:normAutofit fontScale="92500" lnSpcReduction="9999"/>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It’s not spherical.  Not even close.  Which would, however, make the math easy.</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It’s not even a spheroid…. (two axes of different length)</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It’s considered an oblate spheroid….  In other words, a spheroid with bulges and pits.  Think a squashed golf ball.</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So, we need a mathematical model of the shape of the earth – a datum.</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Picture a transparent ball.  Now draw lat/long onto it.  Put a lightbulb inside.  Light the bulb and look at the reflection of the lat/long on the wall.  Now, distort the ball – the location of the lines changes.  </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So, to have accurate coordinates, we need an accurate model of the earth.</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They can be centered at the center of the earth or on the surface</a:t>
            </a:r>
            <a:endParaRPr lang="en-US" sz="4200" b="0" u="none" strike="noStrike">
              <a:solidFill>
                <a:schemeClr val="lt2"/>
              </a:solidFill>
              <a:effectLst/>
              <a:uFillTx/>
              <a:latin typeface="Century Gothic"/>
            </a:endParaRPr>
          </a:p>
        </p:txBody>
      </p:sp>
      <p:sp>
        <p:nvSpPr>
          <p:cNvPr id="269" name="PlaceHolder 2"/>
          <p:cNvSpPr>
            <a:spLocks noGrp="1"/>
          </p:cNvSpPr>
          <p:nvPr>
            <p:ph/>
          </p:nvPr>
        </p:nvSpPr>
        <p:spPr>
          <a:xfrm>
            <a:off x="1103400" y="2624760"/>
            <a:ext cx="8946360" cy="362304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Which, really depends on the technology of the time.</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They can also be “local” or global.</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Datums – the ones to worry about</a:t>
            </a:r>
            <a:endParaRPr lang="en-US" sz="4200" b="0" u="none" strike="noStrike">
              <a:solidFill>
                <a:schemeClr val="lt2"/>
              </a:solidFill>
              <a:effectLst/>
              <a:uFillTx/>
              <a:latin typeface="Century Gothic"/>
            </a:endParaRPr>
          </a:p>
        </p:txBody>
      </p:sp>
      <p:sp>
        <p:nvSpPr>
          <p:cNvPr id="271"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Clarke 1866</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North American Datum of 1927 (NAD27)</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NAD83</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WGS84</a:t>
            </a:r>
            <a:endParaRPr lang="en-US" sz="2000" b="0" u="none" strike="noStrike">
              <a:solidFill>
                <a:schemeClr val="lt1"/>
              </a:solidFill>
              <a:effectLst/>
              <a:uFillTx/>
              <a:latin typeface="Century Gothic"/>
            </a:endParaRPr>
          </a:p>
          <a:p>
            <a:pPr marL="343080" indent="-343080" algn="l" defTabSz="457200">
              <a:lnSpc>
                <a:spcPct val="100000"/>
              </a:lnSpc>
              <a:spcBef>
                <a:spcPts val="1191"/>
              </a:spcBef>
              <a:spcAft>
                <a:spcPts val="992"/>
              </a:spcAft>
              <a:buClr>
                <a:srgbClr val="8AD0D6"/>
              </a:buClr>
              <a:buSzPct val="80000"/>
              <a:buFont typeface="Wingdings 3" charset="2"/>
              <a:buChar char=""/>
            </a:pPr>
            <a:r>
              <a:rPr lang="en-US" sz="2000" b="0" u="none" strike="noStrike">
                <a:solidFill>
                  <a:schemeClr val="lt1"/>
                </a:solidFill>
                <a:effectLst/>
                <a:uFillTx/>
                <a:latin typeface="Century Gothic"/>
              </a:rPr>
              <a:t>Hungarian Datum 1972 (HD72) </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Note which are earth centered.  And the approximate error between them.</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Explain why local datums/coordinate systems are important.</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73"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274" name="Picture 2" descr="https://blog.openshift.com/wp-content/uploads/imported/datum.gif"/>
          <p:cNvPicPr/>
          <p:nvPr/>
        </p:nvPicPr>
        <p:blipFill>
          <a:blip r:embed="rId1"/>
          <a:stretch/>
        </p:blipFill>
        <p:spPr>
          <a:xfrm>
            <a:off x="392400" y="1901160"/>
            <a:ext cx="7686360" cy="434700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The Geoid</a:t>
            </a:r>
            <a:r>
              <a:rPr lang="en-US" sz="4200" b="0" u="none" strike="noStrike">
                <a:solidFill>
                  <a:schemeClr val="lt2"/>
                </a:solidFill>
                <a:effectLst/>
                <a:uFillTx/>
                <a:latin typeface="Century Gothic"/>
              </a:rPr>
              <a:t>	</a:t>
            </a:r>
            <a:endParaRPr lang="en-US" sz="4200" b="0" u="none" strike="noStrike">
              <a:solidFill>
                <a:schemeClr val="lt2"/>
              </a:solidFill>
              <a:effectLst/>
              <a:uFillTx/>
              <a:latin typeface="Century Gothic"/>
            </a:endParaRPr>
          </a:p>
        </p:txBody>
      </p:sp>
      <p:sp>
        <p:nvSpPr>
          <p:cNvPr id="276"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Basically, a high end datum based on gravity.</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Needed for crazy accurate measurements – not something most of us will ever need to deal with.</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But, gravity isn’t a constant: </a:t>
            </a:r>
            <a:r>
              <a:rPr lang="en-US" sz="2000" b="0" u="sng" strike="noStrike">
                <a:solidFill>
                  <a:schemeClr val="lt1"/>
                </a:solidFill>
                <a:effectLst/>
                <a:uFillTx/>
                <a:latin typeface="Century Gothic"/>
                <a:hlinkClick r:id="rId1"/>
              </a:rPr>
              <a:t>https://apod.nasa.gov/apod/ap141215.html</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What about projections, though???</a:t>
            </a:r>
            <a:endParaRPr lang="en-US" sz="4200" b="0" u="none" strike="noStrike">
              <a:solidFill>
                <a:schemeClr val="lt2"/>
              </a:solidFill>
              <a:effectLst/>
              <a:uFillTx/>
              <a:latin typeface="Century Gothic"/>
            </a:endParaRPr>
          </a:p>
        </p:txBody>
      </p:sp>
      <p:sp>
        <p:nvSpPr>
          <p:cNvPr id="278"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A projection is just a way of getting a 3D object (the earth) onto a 2D surface (screen or paper map).  It has nothing to do with accuracy, coordinates, or datums.</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Important point – projections always distort – what they distort and how much is up to the cartographer.</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Projection classification</a:t>
            </a:r>
            <a:r>
              <a:rPr lang="en-US" sz="4200" b="0" u="none" strike="noStrike">
                <a:solidFill>
                  <a:schemeClr val="lt2"/>
                </a:solidFill>
                <a:effectLst/>
                <a:uFillTx/>
                <a:latin typeface="Century Gothic"/>
              </a:rPr>
              <a:t>	</a:t>
            </a:r>
            <a:endParaRPr lang="en-US" sz="4200" b="0" u="none" strike="noStrike">
              <a:solidFill>
                <a:schemeClr val="lt2"/>
              </a:solidFill>
              <a:effectLst/>
              <a:uFillTx/>
              <a:latin typeface="Century Gothic"/>
            </a:endParaRPr>
          </a:p>
        </p:txBody>
      </p:sp>
      <p:sp>
        <p:nvSpPr>
          <p:cNvPr id="280"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1) By Geometric construction</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Conic</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Cylindrical</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Azimuthal</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Modified by </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Aspect (equatorial, polar, oblique)</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Case (Tangent, secant, polyconic)</a:t>
            </a:r>
            <a:endParaRPr lang="en-US" sz="1600" b="0" u="none" strike="noStrike">
              <a:solidFill>
                <a:schemeClr val="lt1"/>
              </a:solidFill>
              <a:effectLst/>
              <a:uFillTx/>
              <a:latin typeface="Century Gothic"/>
            </a:endParaRPr>
          </a:p>
          <a:p>
            <a:pPr indent="0" algn="l" defTabSz="457200">
              <a:lnSpc>
                <a:spcPct val="100000"/>
              </a:lnSpc>
              <a:spcBef>
                <a:spcPts val="1001"/>
              </a:spcBef>
              <a:buNone/>
              <a:tabLst>
                <a:tab pos="0" algn="l"/>
              </a:tabLst>
            </a:pPr>
            <a:endParaRPr lang="en-US" sz="2000" b="0" u="none" strike="noStrike">
              <a:solidFill>
                <a:schemeClr val="lt1"/>
              </a:solidFill>
              <a:effectLst/>
              <a:uFillTx/>
              <a:latin typeface="Century Gothic"/>
            </a:endParaRPr>
          </a:p>
          <a:p>
            <a:pPr indent="0" algn="l" defTabSz="457200">
              <a:lnSpc>
                <a:spcPct val="100000"/>
              </a:lnSpc>
              <a:spcBef>
                <a:spcPts val="1001"/>
              </a:spcBef>
              <a:buNone/>
              <a:tabLst>
                <a:tab pos="0" algn="l"/>
              </a:tabLst>
            </a:pPr>
            <a:r>
              <a:rPr lang="en-US" sz="2000" b="0" u="none" strike="noStrike">
                <a:solidFill>
                  <a:schemeClr val="lt1"/>
                </a:solidFill>
                <a:effectLst/>
                <a:uFillTx/>
                <a:latin typeface="Century Gothic"/>
              </a:rPr>
              <a:t>or</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Classification 2</a:t>
            </a:r>
            <a:endParaRPr lang="en-US" sz="4200" b="0" u="none" strike="noStrike">
              <a:solidFill>
                <a:schemeClr val="lt2"/>
              </a:solidFill>
              <a:effectLst/>
              <a:uFillTx/>
              <a:latin typeface="Century Gothic"/>
            </a:endParaRPr>
          </a:p>
        </p:txBody>
      </p:sp>
      <p:sp>
        <p:nvSpPr>
          <p:cNvPr id="282"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2) by preserved properties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Area (equal area or equivalent projections)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Angle (shapes are correct – conformal projections).  Note, angle and area are mutually exclusive.  Mercator!</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Distance (equidistant projections) – distances between points are correct.  But only to/from a single point!  The center</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Azimuth.  Great circles are straight lines.  Often viewed with the poles at the center.  Only applies to/from a single point.  The center.</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Compromise.  Nothing is preserved.  But nothing super distorted, either.</a:t>
            </a:r>
            <a:endParaRPr lang="en-US" sz="1800" b="0" u="none" strike="noStrike">
              <a:solidFill>
                <a:schemeClr val="lt1"/>
              </a:solidFill>
              <a:effectLst/>
              <a:uFillTx/>
              <a:latin typeface="Century Gothic"/>
            </a:endParaRPr>
          </a:p>
          <a:p>
            <a:pPr indent="0" algn="l" defTabSz="457200">
              <a:lnSpc>
                <a:spcPct val="100000"/>
              </a:lnSpc>
              <a:spcBef>
                <a:spcPts val="1001"/>
              </a:spcBef>
              <a:buNone/>
            </a:pPr>
            <a:endParaRPr lang="en-US" sz="1800" b="0" u="none" strike="noStrike">
              <a:solidFill>
                <a:schemeClr val="lt1"/>
              </a:solidFill>
              <a:effectLst/>
              <a:uFillTx/>
              <a:latin typeface="Century Gothic"/>
            </a:endParaRPr>
          </a:p>
          <a:p>
            <a:pPr indent="0" algn="l" defTabSz="457200">
              <a:lnSpc>
                <a:spcPct val="100000"/>
              </a:lnSpc>
              <a:spcBef>
                <a:spcPts val="1001"/>
              </a:spcBef>
              <a:buNone/>
              <a:tabLst>
                <a:tab pos="0" algn="l"/>
              </a:tabLst>
            </a:pPr>
            <a:r>
              <a:rPr lang="en-US" sz="2000" b="0" u="none" strike="noStrike">
                <a:solidFill>
                  <a:schemeClr val="lt1"/>
                </a:solidFill>
                <a:effectLst/>
                <a:uFillTx/>
                <a:latin typeface="Century Gothic"/>
              </a:rPr>
              <a:t>Now, let’s look at some images. Much of the below swiped from Pease.</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284" name="PlaceHolder 2"/>
          <p:cNvSpPr>
            <a:spLocks noGrp="1"/>
          </p:cNvSpPr>
          <p:nvPr>
            <p:ph type="subTitle"/>
          </p:nvPr>
        </p:nvSpPr>
        <p:spPr>
          <a:xfrm>
            <a:off x="2209680" y="152280"/>
            <a:ext cx="8229240" cy="670536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2400" b="0" u="none" strike="noStrike" cap="all">
                <a:solidFill>
                  <a:schemeClr val="dk2">
                    <a:lumMod val="40000"/>
                    <a:lumOff val="60000"/>
                  </a:schemeClr>
                </a:solidFill>
                <a:effectLst/>
                <a:uFillTx/>
                <a:latin typeface="Book Antiqua"/>
              </a:rPr>
              <a:t>projecting a spherical surface onto a cylinder. minimize distortion along the equator (in the normal position).</a:t>
            </a:r>
            <a:endParaRPr lang="en-US" sz="24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400" b="0" u="none" strike="noStrike" cap="all">
              <a:solidFill>
                <a:schemeClr val="dk2">
                  <a:lumMod val="40000"/>
                  <a:lumOff val="60000"/>
                </a:schemeClr>
              </a:solidFill>
              <a:effectLst/>
              <a:uFillTx/>
              <a:latin typeface="Century Gothic"/>
            </a:endParaRPr>
          </a:p>
        </p:txBody>
      </p:sp>
      <p:pic>
        <p:nvPicPr>
          <p:cNvPr id="285" name="Picture 5" descr="cylinder"/>
          <p:cNvPicPr/>
          <p:nvPr/>
        </p:nvPicPr>
        <p:blipFill>
          <a:blip r:embed="rId2"/>
          <a:stretch/>
        </p:blipFill>
        <p:spPr>
          <a:xfrm>
            <a:off x="3733920" y="2479680"/>
            <a:ext cx="4495320" cy="437796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287" name="PlaceHolder 2"/>
          <p:cNvSpPr>
            <a:spLocks noGrp="1"/>
          </p:cNvSpPr>
          <p:nvPr>
            <p:ph type="subTitle"/>
          </p:nvPr>
        </p:nvSpPr>
        <p:spPr>
          <a:xfrm>
            <a:off x="2362320" y="228600"/>
            <a:ext cx="8000640" cy="662904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800" b="0" u="none" strike="noStrike" cap="all">
                <a:solidFill>
                  <a:schemeClr val="dk2">
                    <a:lumMod val="40000"/>
                    <a:lumOff val="60000"/>
                  </a:schemeClr>
                </a:solidFill>
                <a:effectLst/>
                <a:uFillTx/>
                <a:latin typeface="Book Antiqua"/>
              </a:rPr>
              <a:t>  </a:t>
            </a:r>
            <a:r>
              <a:rPr lang="en-US" sz="2000" b="0" u="none" strike="noStrike" cap="all">
                <a:solidFill>
                  <a:schemeClr val="dk2">
                    <a:lumMod val="40000"/>
                    <a:lumOff val="60000"/>
                  </a:schemeClr>
                </a:solidFill>
                <a:effectLst/>
                <a:uFillTx/>
                <a:latin typeface="Book Antiqua"/>
              </a:rPr>
              <a:t>A transverse projection is rotated 90° from the normal projection.  </a:t>
            </a:r>
            <a:endParaRPr lang="en-US" sz="20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2"/>
              </a:buBlip>
              <a:tabLst>
                <a:tab pos="0" algn="l"/>
              </a:tabLst>
            </a:pPr>
            <a:r>
              <a:rPr lang="en-US" sz="2000" b="0" u="none" strike="noStrike" cap="all">
                <a:solidFill>
                  <a:schemeClr val="dk2">
                    <a:lumMod val="40000"/>
                    <a:lumOff val="60000"/>
                  </a:schemeClr>
                </a:solidFill>
                <a:effectLst/>
                <a:uFillTx/>
                <a:latin typeface="Book Antiqua"/>
              </a:rPr>
              <a:t>As the line of tangency is along a meridian instead of a parallel, this reduces distortion along a north-south line while distortion increases on either side in an east-west direction.</a:t>
            </a:r>
            <a:endParaRPr lang="en-US" sz="20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p:txBody>
      </p:sp>
      <p:pic>
        <p:nvPicPr>
          <p:cNvPr id="288" name="Picture 5" descr="transcyl"/>
          <p:cNvPicPr/>
          <p:nvPr/>
        </p:nvPicPr>
        <p:blipFill>
          <a:blip r:embed="rId3"/>
          <a:stretch/>
        </p:blipFill>
        <p:spPr>
          <a:xfrm>
            <a:off x="3429000" y="2624040"/>
            <a:ext cx="4800240" cy="409392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290" name="PlaceHolder 2"/>
          <p:cNvSpPr>
            <a:spLocks noGrp="1"/>
          </p:cNvSpPr>
          <p:nvPr>
            <p:ph type="subTitle"/>
          </p:nvPr>
        </p:nvSpPr>
        <p:spPr>
          <a:xfrm>
            <a:off x="2514600" y="304920"/>
            <a:ext cx="7619760" cy="655272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800" b="0" u="none" strike="noStrike" cap="all">
                <a:solidFill>
                  <a:schemeClr val="dk2">
                    <a:lumMod val="40000"/>
                    <a:lumOff val="60000"/>
                  </a:schemeClr>
                </a:solidFill>
                <a:effectLst/>
                <a:uFillTx/>
                <a:latin typeface="Book Antiqua"/>
              </a:rPr>
              <a:t>  </a:t>
            </a:r>
            <a:r>
              <a:rPr lang="en-US" sz="2000" b="0" u="none" strike="noStrike" cap="all">
                <a:solidFill>
                  <a:schemeClr val="dk2">
                    <a:lumMod val="40000"/>
                    <a:lumOff val="60000"/>
                  </a:schemeClr>
                </a:solidFill>
                <a:effectLst/>
                <a:uFillTx/>
                <a:latin typeface="Book Antiqua"/>
              </a:rPr>
              <a:t>The secant projection intersects the Earth at two locations creating two standard lines, in this case minimizing distortion along the two standards and reducing the overall distortion away from the standards as compared to a more traditional projection.</a:t>
            </a:r>
            <a:endParaRPr lang="en-US" sz="20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p:txBody>
      </p:sp>
      <p:pic>
        <p:nvPicPr>
          <p:cNvPr id="291" name="Picture 5" descr="scylind"/>
          <p:cNvPicPr/>
          <p:nvPr/>
        </p:nvPicPr>
        <p:blipFill>
          <a:blip r:embed="rId2"/>
          <a:stretch/>
        </p:blipFill>
        <p:spPr>
          <a:xfrm>
            <a:off x="4800600" y="2362320"/>
            <a:ext cx="3117600" cy="4495320"/>
          </a:xfrm>
          <a:prstGeom prst="rect">
            <a:avLst/>
          </a:prstGeom>
          <a:noFill/>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293" name="PlaceHolder 2"/>
          <p:cNvSpPr>
            <a:spLocks noGrp="1"/>
          </p:cNvSpPr>
          <p:nvPr>
            <p:ph type="subTitle"/>
          </p:nvPr>
        </p:nvSpPr>
        <p:spPr>
          <a:xfrm>
            <a:off x="2438280" y="228600"/>
            <a:ext cx="7619760" cy="662904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2000" b="0" u="none" strike="noStrike" cap="all">
                <a:solidFill>
                  <a:schemeClr val="dk2">
                    <a:lumMod val="40000"/>
                    <a:lumOff val="60000"/>
                  </a:schemeClr>
                </a:solidFill>
                <a:effectLst/>
                <a:uFillTx/>
                <a:latin typeface="Book Antiqua"/>
              </a:rPr>
              <a:t>  The oblique projection intersects the Earth at some other angle other than along the meridians or parallels. </a:t>
            </a:r>
            <a:endParaRPr lang="en-US" sz="2000" b="0" u="none" strike="noStrike" cap="all">
              <a:solidFill>
                <a:schemeClr val="dk2">
                  <a:lumMod val="40000"/>
                  <a:lumOff val="60000"/>
                </a:schemeClr>
              </a:solidFill>
              <a:effectLst/>
              <a:uFillTx/>
              <a:latin typeface="Century Gothic"/>
            </a:endParaRPr>
          </a:p>
        </p:txBody>
      </p:sp>
      <p:pic>
        <p:nvPicPr>
          <p:cNvPr id="294" name="Picture 5" descr="obliqcyl"/>
          <p:cNvPicPr/>
          <p:nvPr/>
        </p:nvPicPr>
        <p:blipFill>
          <a:blip r:embed="rId2"/>
          <a:stretch/>
        </p:blipFill>
        <p:spPr>
          <a:xfrm>
            <a:off x="3962520" y="1447920"/>
            <a:ext cx="4789080" cy="525744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pic>
        <p:nvPicPr>
          <p:cNvPr id="296" name="Content Placeholder 4" descr="Diagram, map&#10;&#10;Description automatically generated"/>
          <p:cNvPicPr/>
          <p:nvPr/>
        </p:nvPicPr>
        <p:blipFill>
          <a:blip r:embed="rId1"/>
          <a:stretch/>
        </p:blipFill>
        <p:spPr>
          <a:xfrm>
            <a:off x="2470680" y="-2880"/>
            <a:ext cx="7871040" cy="686052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7" name="Picture 7" descr="mercator"/>
          <p:cNvPicPr/>
          <p:nvPr/>
        </p:nvPicPr>
        <p:blipFill>
          <a:blip r:embed="rId1"/>
          <a:stretch/>
        </p:blipFill>
        <p:spPr>
          <a:xfrm>
            <a:off x="2514600" y="0"/>
            <a:ext cx="7619760" cy="4409640"/>
          </a:xfrm>
          <a:prstGeom prst="rect">
            <a:avLst/>
          </a:prstGeom>
          <a:noFill/>
          <a:ln w="0">
            <a:noFill/>
          </a:ln>
        </p:spPr>
      </p:pic>
      <p:sp>
        <p:nvSpPr>
          <p:cNvPr id="298" name="PlaceHolder 1"/>
          <p:cNvSpPr>
            <a:spLocks noGrp="1"/>
          </p:cNvSpPr>
          <p:nvPr>
            <p:ph type="title"/>
          </p:nvPr>
        </p:nvSpPr>
        <p:spPr>
          <a:xfrm>
            <a:off x="3276720" y="152280"/>
            <a:ext cx="6400440" cy="533160"/>
          </a:xfrm>
          <a:prstGeom prst="rect">
            <a:avLst/>
          </a:prstGeom>
          <a:noFill/>
          <a:ln w="9360">
            <a:noFill/>
          </a:ln>
        </p:spPr>
        <p:txBody>
          <a:bodyPr lIns="91440" tIns="45720" rIns="91440" bIns="45720" anchor="b">
            <a:noAutofit/>
          </a:bodyPr>
          <a:p>
            <a:pPr indent="0" algn="l" defTabSz="457200">
              <a:buNone/>
            </a:pPr>
            <a:endParaRPr lang="en-US" sz="7200" b="0" u="none" strike="noStrike">
              <a:solidFill>
                <a:schemeClr val="lt2"/>
              </a:solidFill>
              <a:effectLst/>
              <a:uFillTx/>
              <a:latin typeface="Century Gothic"/>
            </a:endParaRPr>
          </a:p>
        </p:txBody>
      </p:sp>
      <p:sp>
        <p:nvSpPr>
          <p:cNvPr id="299" name="Text Box 6"/>
          <p:cNvSpPr/>
          <p:nvPr/>
        </p:nvSpPr>
        <p:spPr>
          <a:xfrm>
            <a:off x="1523880" y="4267080"/>
            <a:ext cx="8915040" cy="230796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Book Antiqua"/>
              </a:rPr>
              <a:t>straight meridians and parallels that intersect at right angles. </a:t>
            </a:r>
            <a:endParaRPr lang="en-US" sz="2400" b="0" u="none" strike="noStrike">
              <a:solidFill>
                <a:srgbClr val="FFFFFF"/>
              </a:solidFill>
              <a:effectLst/>
              <a:uFillTx/>
              <a:latin typeface="Arial"/>
            </a:endParaRPr>
          </a:p>
          <a:p>
            <a:pPr defTabSz="914400">
              <a:lnSpc>
                <a:spcPct val="100000"/>
              </a:lnSpc>
              <a:spcBef>
                <a:spcPts val="1199"/>
              </a:spcBef>
            </a:pPr>
            <a:r>
              <a:rPr lang="en-US" sz="2400" b="0" u="none" strike="noStrike">
                <a:solidFill>
                  <a:schemeClr val="lt1"/>
                </a:solidFill>
                <a:effectLst/>
                <a:uFillTx/>
                <a:latin typeface="Book Antiqua"/>
              </a:rPr>
              <a:t>Scale is true at the equator or at two standard parallels equidistant from the equator. </a:t>
            </a:r>
            <a:endParaRPr lang="en-US" sz="2400" b="0" u="none" strike="noStrike">
              <a:solidFill>
                <a:srgbClr val="FFFFFF"/>
              </a:solidFill>
              <a:effectLst/>
              <a:uFillTx/>
              <a:latin typeface="Arial"/>
            </a:endParaRPr>
          </a:p>
          <a:p>
            <a:pPr defTabSz="914400">
              <a:lnSpc>
                <a:spcPct val="100000"/>
              </a:lnSpc>
              <a:spcBef>
                <a:spcPts val="1199"/>
              </a:spcBef>
            </a:pPr>
            <a:r>
              <a:rPr lang="en-US" sz="2400" b="0" u="none" strike="noStrike">
                <a:solidFill>
                  <a:schemeClr val="lt1"/>
                </a:solidFill>
                <a:effectLst/>
                <a:uFillTx/>
                <a:latin typeface="Book Antiqua"/>
              </a:rPr>
              <a:t>used for marine navigation because all straight lines on the map are lines of constant azimuth.</a:t>
            </a:r>
            <a:endParaRPr lang="en-US" sz="24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0" name="Picture 1"/>
          <p:cNvPicPr/>
          <p:nvPr/>
        </p:nvPicPr>
        <p:blipFill>
          <a:blip r:embed="rId1"/>
          <a:stretch/>
        </p:blipFill>
        <p:spPr>
          <a:xfrm>
            <a:off x="3767040" y="2048040"/>
            <a:ext cx="4657320" cy="2761920"/>
          </a:xfrm>
          <a:prstGeom prst="rect">
            <a:avLst/>
          </a:prstGeom>
          <a:noFill/>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1" name="Picture 1"/>
          <p:cNvPicPr/>
          <p:nvPr/>
        </p:nvPicPr>
        <p:blipFill>
          <a:blip r:embed="rId1"/>
          <a:stretch/>
        </p:blipFill>
        <p:spPr>
          <a:xfrm>
            <a:off x="1246680" y="0"/>
            <a:ext cx="9698400" cy="6857640"/>
          </a:xfrm>
          <a:prstGeom prst="rect">
            <a:avLst/>
          </a:prstGeom>
          <a:noFill/>
          <a:ln w="0">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subTitle"/>
          </p:nvPr>
        </p:nvSpPr>
        <p:spPr>
          <a:xfrm>
            <a:off x="3124080" y="30492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Types of Cylindrical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600" b="0" u="none" strike="noStrike" cap="all">
                <a:solidFill>
                  <a:schemeClr val="dk2">
                    <a:lumMod val="40000"/>
                    <a:lumOff val="60000"/>
                  </a:schemeClr>
                </a:solidFill>
                <a:effectLst/>
                <a:uFillTx/>
                <a:latin typeface="Book Antiqua"/>
              </a:rPr>
              <a:t>These include - </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pic>
        <p:nvPicPr>
          <p:cNvPr id="303" name="Picture 4" descr="millerc"/>
          <p:cNvPicPr/>
          <p:nvPr/>
        </p:nvPicPr>
        <p:blipFill>
          <a:blip r:embed="rId2"/>
          <a:stretch/>
        </p:blipFill>
        <p:spPr>
          <a:xfrm>
            <a:off x="2438280" y="-152280"/>
            <a:ext cx="7467120" cy="4387320"/>
          </a:xfrm>
          <a:prstGeom prst="rect">
            <a:avLst/>
          </a:prstGeom>
          <a:noFill/>
          <a:ln w="0">
            <a:noFill/>
          </a:ln>
        </p:spPr>
      </p:pic>
      <p:sp>
        <p:nvSpPr>
          <p:cNvPr id="304" name="Text Box 5"/>
          <p:cNvSpPr/>
          <p:nvPr/>
        </p:nvSpPr>
        <p:spPr>
          <a:xfrm>
            <a:off x="1676520" y="4191120"/>
            <a:ext cx="8838720" cy="244116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400"/>
              </a:spcBef>
            </a:pPr>
            <a:r>
              <a:rPr lang="en-US" sz="2800" b="0" u="none" strike="noStrike">
                <a:solidFill>
                  <a:schemeClr val="lt1"/>
                </a:solidFill>
                <a:effectLst/>
                <a:uFillTx/>
                <a:latin typeface="Book Antiqua"/>
              </a:rPr>
              <a:t>straight meridians and parallels that meet at right angles, but straight lines are not of constant azimuth. </a:t>
            </a:r>
            <a:endParaRPr lang="en-US" sz="2800" b="0" u="none" strike="noStrike">
              <a:solidFill>
                <a:srgbClr val="FFFFFF"/>
              </a:solidFill>
              <a:effectLst/>
              <a:uFillTx/>
              <a:latin typeface="Arial"/>
            </a:endParaRPr>
          </a:p>
          <a:p>
            <a:pPr defTabSz="914400">
              <a:lnSpc>
                <a:spcPct val="100000"/>
              </a:lnSpc>
              <a:spcBef>
                <a:spcPts val="1400"/>
              </a:spcBef>
            </a:pPr>
            <a:r>
              <a:rPr lang="en-US" sz="2800" b="0" u="none" strike="noStrike">
                <a:solidFill>
                  <a:schemeClr val="lt1"/>
                </a:solidFill>
                <a:effectLst/>
                <a:uFillTx/>
                <a:latin typeface="Book Antiqua"/>
              </a:rPr>
              <a:t>Shapes and areas are distorted. Directions are true only along the equator. The projection avoids the scale exaggerations of the Mercator map. </a:t>
            </a:r>
            <a:endParaRPr lang="en-US" sz="2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305" name="PlaceHolder 1"/>
          <p:cNvSpPr>
            <a:spLocks noGrp="1"/>
          </p:cNvSpPr>
          <p:nvPr>
            <p:ph type="subTitle"/>
          </p:nvPr>
        </p:nvSpPr>
        <p:spPr>
          <a:xfrm>
            <a:off x="3200400" y="152388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Types of Cylindrical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600" b="0" u="none" strike="noStrike" cap="all">
                <a:solidFill>
                  <a:schemeClr val="dk2">
                    <a:lumMod val="40000"/>
                    <a:lumOff val="60000"/>
                  </a:schemeClr>
                </a:solidFill>
                <a:effectLst/>
                <a:uFillTx/>
                <a:latin typeface="Book Antiqua"/>
              </a:rPr>
              <a:t>These include - </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pic>
        <p:nvPicPr>
          <p:cNvPr id="306" name="Picture 5" descr="peters"/>
          <p:cNvPicPr/>
          <p:nvPr/>
        </p:nvPicPr>
        <p:blipFill>
          <a:blip r:embed="rId2"/>
          <a:stretch/>
        </p:blipFill>
        <p:spPr>
          <a:xfrm>
            <a:off x="2666880" y="0"/>
            <a:ext cx="7619760" cy="4419360"/>
          </a:xfrm>
          <a:prstGeom prst="rect">
            <a:avLst/>
          </a:prstGeom>
          <a:noFill/>
          <a:ln w="0">
            <a:noFill/>
          </a:ln>
        </p:spPr>
      </p:pic>
      <p:sp>
        <p:nvSpPr>
          <p:cNvPr id="307" name="Text Box 6"/>
          <p:cNvSpPr/>
          <p:nvPr/>
        </p:nvSpPr>
        <p:spPr>
          <a:xfrm>
            <a:off x="2438280" y="5257800"/>
            <a:ext cx="7619760" cy="137268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400"/>
              </a:spcBef>
            </a:pPr>
            <a:r>
              <a:rPr lang="en-US" sz="2800" b="0" u="none" strike="noStrike">
                <a:solidFill>
                  <a:schemeClr val="lt1"/>
                </a:solidFill>
                <a:effectLst/>
                <a:uFillTx/>
                <a:latin typeface="Book Antiqua"/>
              </a:rPr>
              <a:t>This projection is a cylindrical equal-area projection that de-emphasizes area exaggerations in high latitudes.</a:t>
            </a:r>
            <a:r>
              <a:rPr lang="en-US" sz="2400" b="0" u="none" strike="noStrike">
                <a:solidFill>
                  <a:schemeClr val="lt1"/>
                </a:solidFill>
                <a:effectLst/>
                <a:uFillTx/>
                <a:latin typeface="Book Antiqua"/>
              </a:rPr>
              <a:t> </a:t>
            </a:r>
            <a:endParaRPr lang="en-US" sz="24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309" name="PlaceHolder 2"/>
          <p:cNvSpPr>
            <a:spLocks noGrp="1"/>
          </p:cNvSpPr>
          <p:nvPr>
            <p:ph type="subTitle"/>
          </p:nvPr>
        </p:nvSpPr>
        <p:spPr>
          <a:xfrm>
            <a:off x="3200400" y="152388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Types of Cylindrical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600" b="0" u="none" strike="noStrike" cap="all">
                <a:solidFill>
                  <a:schemeClr val="dk2">
                    <a:lumMod val="40000"/>
                    <a:lumOff val="60000"/>
                  </a:schemeClr>
                </a:solidFill>
                <a:effectLst/>
                <a:uFillTx/>
                <a:latin typeface="Book Antiqua"/>
              </a:rPr>
              <a:t>These include - </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sp>
        <p:nvSpPr>
          <p:cNvPr id="310" name="Text Box 5"/>
          <p:cNvSpPr/>
          <p:nvPr/>
        </p:nvSpPr>
        <p:spPr>
          <a:xfrm>
            <a:off x="2819520" y="6095880"/>
            <a:ext cx="6476760" cy="336240"/>
          </a:xfrm>
          <a:prstGeom prst="rect">
            <a:avLst/>
          </a:prstGeom>
          <a:noFill/>
          <a:ln w="0">
            <a:noFill/>
          </a:ln>
        </p:spPr>
        <p:style>
          <a:lnRef idx="0"/>
          <a:fillRef idx="0"/>
          <a:effectRef idx="0"/>
          <a:fontRef idx="minor"/>
        </p:style>
        <p:txBody>
          <a:bodyPr lIns="90000" tIns="45000" rIns="90000" bIns="45000" anchor="t">
            <a:spAutoFit/>
          </a:bodyPr>
          <a:p>
            <a:endParaRPr lang="en-US" sz="1600" b="0" u="none" strike="noStrike">
              <a:solidFill>
                <a:schemeClr val="lt1"/>
              </a:solidFill>
              <a:effectLst/>
              <a:uFillTx/>
              <a:latin typeface="Book Antiqua"/>
            </a:endParaRPr>
          </a:p>
        </p:txBody>
      </p:sp>
      <p:pic>
        <p:nvPicPr>
          <p:cNvPr id="311" name="Picture 6" descr="robinson"/>
          <p:cNvPicPr/>
          <p:nvPr/>
        </p:nvPicPr>
        <p:blipFill>
          <a:blip r:embed="rId2"/>
          <a:stretch/>
        </p:blipFill>
        <p:spPr>
          <a:xfrm>
            <a:off x="2666880" y="0"/>
            <a:ext cx="6933960" cy="4379400"/>
          </a:xfrm>
          <a:prstGeom prst="rect">
            <a:avLst/>
          </a:prstGeom>
          <a:noFill/>
          <a:ln w="0">
            <a:noFill/>
          </a:ln>
        </p:spPr>
      </p:pic>
      <p:sp>
        <p:nvSpPr>
          <p:cNvPr id="312" name="Text Box 9"/>
          <p:cNvSpPr/>
          <p:nvPr/>
        </p:nvSpPr>
        <p:spPr>
          <a:xfrm>
            <a:off x="2666880" y="6095880"/>
            <a:ext cx="6629040" cy="456840"/>
          </a:xfrm>
          <a:prstGeom prst="rect">
            <a:avLst/>
          </a:prstGeom>
          <a:noFill/>
          <a:ln w="0">
            <a:noFill/>
          </a:ln>
        </p:spPr>
        <p:style>
          <a:lnRef idx="0"/>
          <a:fillRef idx="0"/>
          <a:effectRef idx="0"/>
          <a:fontRef idx="minor"/>
        </p:style>
        <p:txBody>
          <a:bodyPr lIns="90000" tIns="45000" rIns="90000" bIns="45000" anchor="t">
            <a:spAutoFit/>
          </a:bodyPr>
          <a:p>
            <a:endParaRPr lang="en-US" sz="2400" b="0" u="none" strike="noStrike">
              <a:solidFill>
                <a:schemeClr val="lt1"/>
              </a:solidFill>
              <a:effectLst/>
              <a:uFillTx/>
              <a:latin typeface="Times New Roman"/>
            </a:endParaRPr>
          </a:p>
        </p:txBody>
      </p:sp>
      <p:sp>
        <p:nvSpPr>
          <p:cNvPr id="313" name="Text Box 11"/>
          <p:cNvSpPr/>
          <p:nvPr/>
        </p:nvSpPr>
        <p:spPr>
          <a:xfrm>
            <a:off x="2209680" y="4419720"/>
            <a:ext cx="7924320" cy="156924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Book Antiqua"/>
              </a:rPr>
              <a:t>based on tables of coordinates, not mathematical formulas. The projection distorts shape, area, scale, and distance in an attempt to balance the errors of projection properties.</a:t>
            </a:r>
            <a:endParaRPr lang="en-US" sz="24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315" name="PlaceHolder 2"/>
          <p:cNvSpPr>
            <a:spLocks noGrp="1"/>
          </p:cNvSpPr>
          <p:nvPr>
            <p:ph type="subTitle"/>
          </p:nvPr>
        </p:nvSpPr>
        <p:spPr>
          <a:xfrm>
            <a:off x="3200400" y="152388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Types of Cylindrical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600" b="0" u="none" strike="noStrike" cap="all">
                <a:solidFill>
                  <a:schemeClr val="dk2">
                    <a:lumMod val="40000"/>
                    <a:lumOff val="60000"/>
                  </a:schemeClr>
                </a:solidFill>
                <a:effectLst/>
                <a:uFillTx/>
                <a:latin typeface="Book Antiqua"/>
              </a:rPr>
              <a:t> These include - </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sp>
        <p:nvSpPr>
          <p:cNvPr id="316" name="Text Box 4"/>
          <p:cNvSpPr/>
          <p:nvPr/>
        </p:nvSpPr>
        <p:spPr>
          <a:xfrm>
            <a:off x="2819520" y="6095880"/>
            <a:ext cx="6476760" cy="336240"/>
          </a:xfrm>
          <a:prstGeom prst="rect">
            <a:avLst/>
          </a:prstGeom>
          <a:noFill/>
          <a:ln w="0">
            <a:noFill/>
          </a:ln>
        </p:spPr>
        <p:style>
          <a:lnRef idx="0"/>
          <a:fillRef idx="0"/>
          <a:effectRef idx="0"/>
          <a:fontRef idx="minor"/>
        </p:style>
        <p:txBody>
          <a:bodyPr lIns="90000" tIns="45000" rIns="90000" bIns="45000" anchor="t">
            <a:spAutoFit/>
          </a:bodyPr>
          <a:p>
            <a:endParaRPr lang="en-US" sz="1600" b="0" u="none" strike="noStrike">
              <a:solidFill>
                <a:schemeClr val="lt1"/>
              </a:solidFill>
              <a:effectLst/>
              <a:uFillTx/>
              <a:latin typeface="Book Antiqua"/>
            </a:endParaRPr>
          </a:p>
        </p:txBody>
      </p:sp>
      <p:sp>
        <p:nvSpPr>
          <p:cNvPr id="317" name="Text Box 6"/>
          <p:cNvSpPr/>
          <p:nvPr/>
        </p:nvSpPr>
        <p:spPr>
          <a:xfrm>
            <a:off x="2666880" y="6095880"/>
            <a:ext cx="6629040" cy="456840"/>
          </a:xfrm>
          <a:prstGeom prst="rect">
            <a:avLst/>
          </a:prstGeom>
          <a:noFill/>
          <a:ln w="0">
            <a:noFill/>
          </a:ln>
        </p:spPr>
        <p:style>
          <a:lnRef idx="0"/>
          <a:fillRef idx="0"/>
          <a:effectRef idx="0"/>
          <a:fontRef idx="minor"/>
        </p:style>
        <p:txBody>
          <a:bodyPr lIns="90000" tIns="45000" rIns="90000" bIns="45000" anchor="t">
            <a:spAutoFit/>
          </a:bodyPr>
          <a:p>
            <a:endParaRPr lang="en-US" sz="2400" b="0" u="none" strike="noStrike">
              <a:solidFill>
                <a:schemeClr val="lt1"/>
              </a:solidFill>
              <a:effectLst/>
              <a:uFillTx/>
              <a:latin typeface="Times New Roman"/>
            </a:endParaRPr>
          </a:p>
        </p:txBody>
      </p:sp>
      <p:sp>
        <p:nvSpPr>
          <p:cNvPr id="318" name="Text Box 7"/>
          <p:cNvSpPr/>
          <p:nvPr/>
        </p:nvSpPr>
        <p:spPr>
          <a:xfrm>
            <a:off x="2209680" y="4114800"/>
            <a:ext cx="8152920" cy="230796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Book Antiqua"/>
              </a:rPr>
              <a:t>Equal-Area has straight parallels at right angles to a central meridian. </a:t>
            </a:r>
            <a:endParaRPr lang="en-US" sz="2400" b="0" u="none" strike="noStrike">
              <a:solidFill>
                <a:srgbClr val="FFFFFF"/>
              </a:solidFill>
              <a:effectLst/>
              <a:uFillTx/>
              <a:latin typeface="Arial"/>
            </a:endParaRPr>
          </a:p>
          <a:p>
            <a:pPr defTabSz="914400">
              <a:lnSpc>
                <a:spcPct val="100000"/>
              </a:lnSpc>
              <a:spcBef>
                <a:spcPts val="1199"/>
              </a:spcBef>
            </a:pPr>
            <a:r>
              <a:rPr lang="en-US" sz="2400" b="0" u="none" strike="noStrike">
                <a:solidFill>
                  <a:schemeClr val="lt1"/>
                </a:solidFill>
                <a:effectLst/>
                <a:uFillTx/>
                <a:latin typeface="Book Antiqua"/>
              </a:rPr>
              <a:t>Scale is true only on the central meridian and the parallels. </a:t>
            </a:r>
            <a:endParaRPr lang="en-US" sz="2400" b="0" u="none" strike="noStrike">
              <a:solidFill>
                <a:srgbClr val="FFFFFF"/>
              </a:solidFill>
              <a:effectLst/>
              <a:uFillTx/>
              <a:latin typeface="Arial"/>
            </a:endParaRPr>
          </a:p>
          <a:p>
            <a:pPr defTabSz="914400">
              <a:lnSpc>
                <a:spcPct val="100000"/>
              </a:lnSpc>
              <a:spcBef>
                <a:spcPts val="1199"/>
              </a:spcBef>
            </a:pPr>
            <a:r>
              <a:rPr lang="en-US" sz="2400" b="0" u="none" strike="noStrike">
                <a:solidFill>
                  <a:schemeClr val="lt1"/>
                </a:solidFill>
                <a:effectLst/>
                <a:uFillTx/>
                <a:latin typeface="Book Antiqua"/>
              </a:rPr>
              <a:t>Horrible for the globe, but often used in countries with a larger north-south than east-west extent. </a:t>
            </a:r>
            <a:endParaRPr lang="en-US" sz="2400" b="0" u="none" strike="noStrike">
              <a:solidFill>
                <a:srgbClr val="FFFFFF"/>
              </a:solidFill>
              <a:effectLst/>
              <a:uFillTx/>
              <a:latin typeface="Arial"/>
            </a:endParaRPr>
          </a:p>
        </p:txBody>
      </p:sp>
      <p:pic>
        <p:nvPicPr>
          <p:cNvPr id="319" name="Picture 8" descr="sinusoid"/>
          <p:cNvPicPr/>
          <p:nvPr/>
        </p:nvPicPr>
        <p:blipFill>
          <a:blip r:embed="rId2"/>
          <a:stretch/>
        </p:blipFill>
        <p:spPr>
          <a:xfrm>
            <a:off x="2971800" y="0"/>
            <a:ext cx="6324120" cy="4076280"/>
          </a:xfrm>
          <a:prstGeom prst="rect">
            <a:avLst/>
          </a:prstGeom>
          <a:noFill/>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321" name="PlaceHolder 2"/>
          <p:cNvSpPr>
            <a:spLocks noGrp="1"/>
          </p:cNvSpPr>
          <p:nvPr>
            <p:ph type="subTitle"/>
          </p:nvPr>
        </p:nvSpPr>
        <p:spPr>
          <a:xfrm>
            <a:off x="2362320" y="457200"/>
            <a:ext cx="7772040" cy="609552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2800" b="0" u="none" strike="noStrike" cap="all">
                <a:solidFill>
                  <a:schemeClr val="dk2">
                    <a:lumMod val="40000"/>
                    <a:lumOff val="60000"/>
                  </a:schemeClr>
                </a:solidFill>
                <a:effectLst/>
                <a:uFillTx/>
                <a:latin typeface="Book Antiqua"/>
              </a:rPr>
              <a:t>Planar are are otherwise known as </a:t>
            </a:r>
            <a:r>
              <a:rPr lang="en-US" sz="2800" b="1" u="none" strike="noStrike" cap="all">
                <a:solidFill>
                  <a:schemeClr val="dk2">
                    <a:lumMod val="40000"/>
                    <a:lumOff val="60000"/>
                  </a:schemeClr>
                </a:solidFill>
                <a:effectLst/>
                <a:uFillTx/>
                <a:latin typeface="Book Antiqua"/>
              </a:rPr>
              <a:t>azimuthal</a:t>
            </a:r>
            <a:r>
              <a:rPr lang="en-US" sz="2800" b="0" u="none" strike="noStrike" cap="all">
                <a:solidFill>
                  <a:schemeClr val="dk2">
                    <a:lumMod val="40000"/>
                    <a:lumOff val="60000"/>
                  </a:schemeClr>
                </a:solidFill>
                <a:effectLst/>
                <a:uFillTx/>
                <a:latin typeface="Book Antiqua"/>
              </a:rPr>
              <a:t>.  </a:t>
            </a:r>
            <a:endParaRPr lang="en-US" sz="2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r>
              <a:rPr lang="en-US" sz="2800" b="0" u="none" strike="noStrike" cap="all">
                <a:solidFill>
                  <a:schemeClr val="dk2">
                    <a:lumMod val="40000"/>
                    <a:lumOff val="60000"/>
                  </a:schemeClr>
                </a:solidFill>
                <a:effectLst/>
                <a:uFillTx/>
                <a:latin typeface="Book Antiqua"/>
              </a:rPr>
              <a:t>This type of projection is usually pole-centered because it minimizes distortion in a circle around the pole.</a:t>
            </a:r>
            <a:endParaRPr lang="en-US" sz="2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pic>
        <p:nvPicPr>
          <p:cNvPr id="322" name="Picture 4" descr="plane"/>
          <p:cNvPicPr/>
          <p:nvPr/>
        </p:nvPicPr>
        <p:blipFill>
          <a:blip r:embed="rId1"/>
          <a:stretch/>
        </p:blipFill>
        <p:spPr>
          <a:xfrm>
            <a:off x="4343400" y="2514600"/>
            <a:ext cx="3804840" cy="4571640"/>
          </a:xfrm>
          <a:prstGeom prst="rect">
            <a:avLst/>
          </a:prstGeom>
          <a:noFill/>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title"/>
          </p:nvPr>
        </p:nvSpPr>
        <p:spPr>
          <a:xfrm>
            <a:off x="5105520" y="152280"/>
            <a:ext cx="6400440" cy="533160"/>
          </a:xfrm>
          <a:prstGeom prst="rect">
            <a:avLst/>
          </a:prstGeom>
          <a:noFill/>
          <a:ln w="9360">
            <a:noFill/>
          </a:ln>
        </p:spPr>
        <p:txBody>
          <a:bodyPr lIns="91440" tIns="45720" rIns="91440" bIns="45720" anchor="b">
            <a:noAutofit/>
          </a:bodyPr>
          <a:p>
            <a:pPr indent="0" algn="l" defTabSz="457200">
              <a:buNone/>
            </a:pPr>
            <a:endParaRPr lang="en-US" sz="7200" b="0" u="none" strike="noStrike">
              <a:solidFill>
                <a:schemeClr val="lt2"/>
              </a:solidFill>
              <a:effectLst/>
              <a:uFillTx/>
              <a:latin typeface="Century Gothic"/>
            </a:endParaRPr>
          </a:p>
        </p:txBody>
      </p:sp>
      <p:sp>
        <p:nvSpPr>
          <p:cNvPr id="324" name="PlaceHolder 2"/>
          <p:cNvSpPr>
            <a:spLocks noGrp="1"/>
          </p:cNvSpPr>
          <p:nvPr>
            <p:ph type="subTitle"/>
          </p:nvPr>
        </p:nvSpPr>
        <p:spPr>
          <a:xfrm>
            <a:off x="3200400" y="1523880"/>
            <a:ext cx="6400440" cy="4419360"/>
          </a:xfrm>
          <a:prstGeom prst="rect">
            <a:avLst/>
          </a:prstGeom>
          <a:noFill/>
          <a:ln w="9360">
            <a:noFill/>
          </a:ln>
        </p:spPr>
        <p:txBody>
          <a:bodyPr lIns="91440" tIns="45720" rIns="91440" bIns="45720" anchor="t">
            <a:noAutofit/>
          </a:bodyPr>
          <a:p>
            <a:pPr indent="0" algn="l" defTabSz="457200">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p:txBody>
      </p:sp>
      <p:pic>
        <p:nvPicPr>
          <p:cNvPr id="325" name="Picture 4" descr="azmequid"/>
          <p:cNvPicPr/>
          <p:nvPr/>
        </p:nvPicPr>
        <p:blipFill>
          <a:blip r:embed="rId1"/>
          <a:stretch/>
        </p:blipFill>
        <p:spPr>
          <a:xfrm>
            <a:off x="4419720" y="0"/>
            <a:ext cx="4495320" cy="4373280"/>
          </a:xfrm>
          <a:prstGeom prst="rect">
            <a:avLst/>
          </a:prstGeom>
          <a:noFill/>
          <a:ln w="0">
            <a:noFill/>
          </a:ln>
        </p:spPr>
      </p:pic>
      <p:sp>
        <p:nvSpPr>
          <p:cNvPr id="326" name="Text Box 5"/>
          <p:cNvSpPr/>
          <p:nvPr/>
        </p:nvSpPr>
        <p:spPr>
          <a:xfrm>
            <a:off x="2209680" y="4038480"/>
            <a:ext cx="8229240" cy="265536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400"/>
              </a:spcBef>
            </a:pPr>
            <a:r>
              <a:rPr lang="en-US" sz="2800" b="0" u="none" strike="noStrike">
                <a:solidFill>
                  <a:schemeClr val="lt1"/>
                </a:solidFill>
                <a:effectLst/>
                <a:uFillTx/>
                <a:latin typeface="Times New Roman"/>
              </a:rPr>
              <a:t>These projections are commonly used to show air-route distances. </a:t>
            </a:r>
            <a:endParaRPr lang="en-US" sz="2800" b="0" u="none" strike="noStrike">
              <a:solidFill>
                <a:srgbClr val="FFFFFF"/>
              </a:solidFill>
              <a:effectLst/>
              <a:uFillTx/>
              <a:latin typeface="Arial"/>
            </a:endParaRPr>
          </a:p>
          <a:p>
            <a:pPr defTabSz="914400">
              <a:lnSpc>
                <a:spcPct val="100000"/>
              </a:lnSpc>
              <a:spcBef>
                <a:spcPts val="1400"/>
              </a:spcBef>
            </a:pPr>
            <a:endParaRPr lang="en-US" sz="2800" b="0" u="none" strike="noStrike">
              <a:solidFill>
                <a:srgbClr val="FFFFFF"/>
              </a:solidFill>
              <a:effectLst/>
              <a:uFillTx/>
              <a:latin typeface="Arial"/>
            </a:endParaRPr>
          </a:p>
          <a:p>
            <a:pPr defTabSz="914400">
              <a:lnSpc>
                <a:spcPct val="100000"/>
              </a:lnSpc>
              <a:spcBef>
                <a:spcPts val="1400"/>
              </a:spcBef>
            </a:pPr>
            <a:r>
              <a:rPr lang="en-US" sz="2800" b="0" u="none" strike="noStrike">
                <a:solidFill>
                  <a:schemeClr val="lt1"/>
                </a:solidFill>
                <a:effectLst/>
                <a:uFillTx/>
                <a:latin typeface="Times New Roman"/>
              </a:rPr>
              <a:t>Distances measured from the center are true with distortion increasing away from the center point. </a:t>
            </a:r>
            <a:endParaRPr lang="en-US" sz="2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type="title"/>
          </p:nvPr>
        </p:nvSpPr>
        <p:spPr>
          <a:xfrm>
            <a:off x="5410080" y="609480"/>
            <a:ext cx="6400440" cy="533160"/>
          </a:xfrm>
          <a:prstGeom prst="rect">
            <a:avLst/>
          </a:prstGeom>
          <a:noFill/>
          <a:ln w="9360">
            <a:noFill/>
          </a:ln>
        </p:spPr>
        <p:txBody>
          <a:bodyPr lIns="91440" tIns="45720" rIns="91440" bIns="45720" anchor="b">
            <a:noAutofit/>
          </a:bodyPr>
          <a:p>
            <a:pPr indent="0" algn="l" defTabSz="457200">
              <a:buNone/>
            </a:pPr>
            <a:endParaRPr lang="en-US" sz="7200" b="0" u="none" strike="noStrike">
              <a:solidFill>
                <a:schemeClr val="lt2"/>
              </a:solidFill>
              <a:effectLst/>
              <a:uFillTx/>
              <a:latin typeface="Century Gothic"/>
            </a:endParaRPr>
          </a:p>
        </p:txBody>
      </p:sp>
      <p:sp>
        <p:nvSpPr>
          <p:cNvPr id="328" name="PlaceHolder 2"/>
          <p:cNvSpPr>
            <a:spLocks noGrp="1"/>
          </p:cNvSpPr>
          <p:nvPr>
            <p:ph type="subTitle"/>
          </p:nvPr>
        </p:nvSpPr>
        <p:spPr>
          <a:xfrm>
            <a:off x="2286000" y="30492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Types of Planar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600" b="0" u="none" strike="noStrike" cap="all">
                <a:solidFill>
                  <a:schemeClr val="dk2">
                    <a:lumMod val="40000"/>
                    <a:lumOff val="60000"/>
                  </a:schemeClr>
                </a:solidFill>
                <a:effectLst/>
                <a:uFillTx/>
                <a:latin typeface="Book Antiqua"/>
              </a:rPr>
              <a:t>  These include -</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pic>
        <p:nvPicPr>
          <p:cNvPr id="329" name="Picture 4" descr="lamazmeq"/>
          <p:cNvPicPr/>
          <p:nvPr/>
        </p:nvPicPr>
        <p:blipFill>
          <a:blip r:embed="rId2"/>
          <a:stretch/>
        </p:blipFill>
        <p:spPr>
          <a:xfrm>
            <a:off x="1905120" y="0"/>
            <a:ext cx="4723920" cy="4223880"/>
          </a:xfrm>
          <a:prstGeom prst="rect">
            <a:avLst/>
          </a:prstGeom>
          <a:noFill/>
          <a:ln w="0">
            <a:noFill/>
          </a:ln>
        </p:spPr>
      </p:pic>
      <p:sp>
        <p:nvSpPr>
          <p:cNvPr id="330" name="Text Box 5"/>
          <p:cNvSpPr/>
          <p:nvPr/>
        </p:nvSpPr>
        <p:spPr>
          <a:xfrm>
            <a:off x="1523880" y="4114800"/>
            <a:ext cx="9143640" cy="193860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Times New Roman"/>
              </a:rPr>
              <a:t>This projection is commonly used to map large ocean areas. </a:t>
            </a:r>
            <a:endParaRPr lang="en-US" sz="2400" b="0" u="none" strike="noStrike">
              <a:solidFill>
                <a:srgbClr val="FFFFFF"/>
              </a:solidFill>
              <a:effectLst/>
              <a:uFillTx/>
              <a:latin typeface="Arial"/>
            </a:endParaRPr>
          </a:p>
          <a:p>
            <a:pPr defTabSz="914400">
              <a:lnSpc>
                <a:spcPct val="100000"/>
              </a:lnSpc>
              <a:spcBef>
                <a:spcPts val="1199"/>
              </a:spcBef>
            </a:pPr>
            <a:endParaRPr lang="en-US" sz="2400" b="0" u="none" strike="noStrike">
              <a:solidFill>
                <a:srgbClr val="FFFFFF"/>
              </a:solidFill>
              <a:effectLst/>
              <a:uFillTx/>
              <a:latin typeface="Arial"/>
            </a:endParaRPr>
          </a:p>
          <a:p>
            <a:pPr defTabSz="914400">
              <a:lnSpc>
                <a:spcPct val="100000"/>
              </a:lnSpc>
              <a:spcBef>
                <a:spcPts val="1199"/>
              </a:spcBef>
            </a:pPr>
            <a:r>
              <a:rPr lang="en-US" sz="2400" b="0" u="none" strike="noStrike">
                <a:solidFill>
                  <a:schemeClr val="lt1"/>
                </a:solidFill>
                <a:effectLst/>
                <a:uFillTx/>
                <a:latin typeface="Times New Roman"/>
              </a:rPr>
              <a:t>The central meridian is a straight line, others are curved. A straight line drawn through the center point is on a great circle. </a:t>
            </a:r>
            <a:endParaRPr lang="en-US" sz="24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1" name="PlaceHolder 1"/>
          <p:cNvSpPr>
            <a:spLocks noGrp="1"/>
          </p:cNvSpPr>
          <p:nvPr>
            <p:ph type="subTitle"/>
          </p:nvPr>
        </p:nvSpPr>
        <p:spPr>
          <a:xfrm>
            <a:off x="2209680" y="22860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Types of Planar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600" b="0" u="none" strike="noStrike" cap="all">
                <a:solidFill>
                  <a:schemeClr val="dk2">
                    <a:lumMod val="40000"/>
                    <a:lumOff val="60000"/>
                  </a:schemeClr>
                </a:solidFill>
                <a:effectLst/>
                <a:uFillTx/>
                <a:latin typeface="Book Antiqua"/>
              </a:rPr>
              <a:t>  These include -</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sp>
        <p:nvSpPr>
          <p:cNvPr id="332" name="Text Box 5"/>
          <p:cNvSpPr/>
          <p:nvPr/>
        </p:nvSpPr>
        <p:spPr>
          <a:xfrm>
            <a:off x="2590920" y="4800600"/>
            <a:ext cx="8076960" cy="119988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Times New Roman"/>
              </a:rPr>
              <a:t>These projections are used for perspective views of hemispheres. Area and shape are distorted. Distances are true along the equator and other parallels. </a:t>
            </a:r>
            <a:endParaRPr lang="en-US" sz="2400" b="0" u="none" strike="noStrike">
              <a:solidFill>
                <a:srgbClr val="FFFFFF"/>
              </a:solidFill>
              <a:effectLst/>
              <a:uFillTx/>
              <a:latin typeface="Arial"/>
            </a:endParaRPr>
          </a:p>
        </p:txBody>
      </p:sp>
      <p:pic>
        <p:nvPicPr>
          <p:cNvPr id="333" name="Picture 6" descr="ortho"/>
          <p:cNvPicPr/>
          <p:nvPr/>
        </p:nvPicPr>
        <p:blipFill>
          <a:blip r:embed="rId2"/>
          <a:stretch/>
        </p:blipFill>
        <p:spPr>
          <a:xfrm>
            <a:off x="1905120" y="-152280"/>
            <a:ext cx="5257440" cy="4820760"/>
          </a:xfrm>
          <a:prstGeom prst="rect">
            <a:avLst/>
          </a:prstGeom>
          <a:noFill/>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subTitle"/>
          </p:nvPr>
        </p:nvSpPr>
        <p:spPr>
          <a:xfrm>
            <a:off x="1828800" y="380880"/>
            <a:ext cx="8457840" cy="502884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a:t>
            </a:r>
            <a:r>
              <a:rPr lang="en-US" sz="2800" b="0" u="none" strike="noStrike" cap="all">
                <a:solidFill>
                  <a:schemeClr val="dk2">
                    <a:lumMod val="40000"/>
                    <a:lumOff val="60000"/>
                  </a:schemeClr>
                </a:solidFill>
                <a:effectLst/>
                <a:uFillTx/>
                <a:latin typeface="Book Antiqua"/>
              </a:rPr>
              <a:t>Conic Projections</a:t>
            </a:r>
            <a:r>
              <a:rPr lang="en-US" sz="1800" b="0" u="none" strike="noStrike" cap="all">
                <a:solidFill>
                  <a:schemeClr val="dk2">
                    <a:lumMod val="40000"/>
                    <a:lumOff val="60000"/>
                  </a:schemeClr>
                </a:solidFill>
                <a:effectLst/>
                <a:uFillTx/>
                <a:latin typeface="Book Antiqua"/>
              </a:rPr>
              <a:t>  </a:t>
            </a:r>
            <a:r>
              <a:rPr lang="en-US" sz="2800" b="0" u="none" strike="noStrike" cap="all">
                <a:solidFill>
                  <a:schemeClr val="dk2">
                    <a:lumMod val="40000"/>
                    <a:lumOff val="60000"/>
                  </a:schemeClr>
                </a:solidFill>
                <a:effectLst/>
                <a:uFillTx/>
                <a:latin typeface="Book Antiqua"/>
              </a:rPr>
              <a:t>result from projecting a spherical surface onto a cone.  These projections tend to minimize distortions in the mid-latitudes.</a:t>
            </a:r>
            <a:endParaRPr lang="en-US" sz="2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800" b="0" u="none" strike="noStrike" cap="all">
              <a:solidFill>
                <a:schemeClr val="dk2">
                  <a:lumMod val="40000"/>
                  <a:lumOff val="60000"/>
                </a:schemeClr>
              </a:solidFill>
              <a:effectLst/>
              <a:uFillTx/>
              <a:latin typeface="Century Gothic"/>
            </a:endParaRPr>
          </a:p>
        </p:txBody>
      </p:sp>
      <p:pic>
        <p:nvPicPr>
          <p:cNvPr id="335" name="Picture 6" descr="cone"/>
          <p:cNvPicPr/>
          <p:nvPr/>
        </p:nvPicPr>
        <p:blipFill>
          <a:blip r:embed="rId1"/>
          <a:stretch/>
        </p:blipFill>
        <p:spPr>
          <a:xfrm>
            <a:off x="4572000" y="1828800"/>
            <a:ext cx="4185720" cy="5028840"/>
          </a:xfrm>
          <a:prstGeom prst="rect">
            <a:avLst/>
          </a:prstGeom>
          <a:noFill/>
          <a:ln w="0">
            <a:noFill/>
          </a:ln>
        </p:spPr>
      </p:pic>
      <p:pic>
        <p:nvPicPr>
          <p:cNvPr id="336" name="Picture 2" descr="https://encrypted-tbn1.gstatic.com/images?q=tbn:ANd9GcSvC7kAkQO5dJ2NTLgHeFumMFjcfGQ1flQxAKyDDfCnxkGkAeJafg"/>
          <p:cNvPicPr/>
          <p:nvPr/>
        </p:nvPicPr>
        <p:blipFill>
          <a:blip r:embed="rId2"/>
          <a:stretch/>
        </p:blipFill>
        <p:spPr>
          <a:xfrm>
            <a:off x="693360" y="3463920"/>
            <a:ext cx="3445920" cy="2932560"/>
          </a:xfrm>
          <a:prstGeom prst="rect">
            <a:avLst/>
          </a:prstGeom>
          <a:noFill/>
          <a:ln w="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subTitle"/>
          </p:nvPr>
        </p:nvSpPr>
        <p:spPr>
          <a:xfrm>
            <a:off x="2438280" y="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2400" b="0" u="none" strike="noStrike" cap="all">
                <a:solidFill>
                  <a:schemeClr val="dk2">
                    <a:lumMod val="40000"/>
                    <a:lumOff val="60000"/>
                  </a:schemeClr>
                </a:solidFill>
                <a:effectLst/>
                <a:uFillTx/>
                <a:latin typeface="Book Antiqua"/>
              </a:rPr>
              <a:t>  Note:  This projection has two standards.</a:t>
            </a:r>
            <a:endParaRPr lang="en-US" sz="24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400" b="0" u="none" strike="noStrike" cap="all">
              <a:solidFill>
                <a:schemeClr val="dk2">
                  <a:lumMod val="40000"/>
                  <a:lumOff val="60000"/>
                </a:schemeClr>
              </a:solidFill>
              <a:effectLst/>
              <a:uFillTx/>
              <a:latin typeface="Century Gothic"/>
            </a:endParaRPr>
          </a:p>
        </p:txBody>
      </p:sp>
      <p:sp>
        <p:nvSpPr>
          <p:cNvPr id="338" name="Text Box 6"/>
          <p:cNvSpPr/>
          <p:nvPr/>
        </p:nvSpPr>
        <p:spPr>
          <a:xfrm>
            <a:off x="2362320" y="5486400"/>
            <a:ext cx="7772040" cy="119988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Times New Roman"/>
              </a:rPr>
              <a:t>Area, and shape are distorted away from standard parallels. Directions are true in limited areas. Used for maps of North America. </a:t>
            </a:r>
            <a:endParaRPr lang="en-US" sz="2400" b="0" u="none" strike="noStrike">
              <a:solidFill>
                <a:srgbClr val="FFFFFF"/>
              </a:solidFill>
              <a:effectLst/>
              <a:uFillTx/>
              <a:latin typeface="Arial"/>
            </a:endParaRPr>
          </a:p>
        </p:txBody>
      </p:sp>
      <p:pic>
        <p:nvPicPr>
          <p:cNvPr id="339" name="Picture 7" descr="nalccna"/>
          <p:cNvPicPr/>
          <p:nvPr/>
        </p:nvPicPr>
        <p:blipFill>
          <a:blip r:embed="rId2"/>
          <a:stretch/>
        </p:blipFill>
        <p:spPr>
          <a:xfrm>
            <a:off x="2286000" y="920880"/>
            <a:ext cx="5943240" cy="4389120"/>
          </a:xfrm>
          <a:prstGeom prst="rect">
            <a:avLst/>
          </a:prstGeom>
          <a:noFill/>
          <a:ln w="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subTitle"/>
          </p:nvPr>
        </p:nvSpPr>
        <p:spPr>
          <a:xfrm>
            <a:off x="2438280" y="228600"/>
            <a:ext cx="6400440" cy="44193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a:t>
            </a:r>
            <a:r>
              <a:rPr lang="en-US" sz="1600" b="0" u="none" strike="noStrike" cap="all">
                <a:solidFill>
                  <a:schemeClr val="dk2">
                    <a:lumMod val="40000"/>
                    <a:lumOff val="60000"/>
                  </a:schemeClr>
                </a:solidFill>
                <a:effectLst/>
                <a:uFillTx/>
                <a:latin typeface="Book Antiqua"/>
              </a:rPr>
              <a:t>Another secant conic projection.</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sp>
        <p:nvSpPr>
          <p:cNvPr id="341" name="Text Box 4"/>
          <p:cNvSpPr/>
          <p:nvPr/>
        </p:nvSpPr>
        <p:spPr>
          <a:xfrm>
            <a:off x="2438280" y="5334120"/>
            <a:ext cx="8000640" cy="131076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001"/>
              </a:spcBef>
            </a:pPr>
            <a:r>
              <a:rPr lang="en-US" sz="2000" b="0" u="none" strike="noStrike">
                <a:solidFill>
                  <a:schemeClr val="lt1"/>
                </a:solidFill>
                <a:effectLst/>
                <a:uFillTx/>
                <a:latin typeface="Times New Roman"/>
              </a:rPr>
              <a:t>distorts scale and distance except along standard parallels. Areas are proportional and directions are true in limited areas. Used in the United States and other large countries with a larger east-west than north-south extent. </a:t>
            </a:r>
            <a:endParaRPr lang="en-US" sz="2000" b="0" u="none" strike="noStrike">
              <a:solidFill>
                <a:srgbClr val="FFFFFF"/>
              </a:solidFill>
              <a:effectLst/>
              <a:uFillTx/>
              <a:latin typeface="Arial"/>
            </a:endParaRPr>
          </a:p>
        </p:txBody>
      </p:sp>
      <p:pic>
        <p:nvPicPr>
          <p:cNvPr id="342" name="Picture 6" descr="naaeana"/>
          <p:cNvPicPr/>
          <p:nvPr/>
        </p:nvPicPr>
        <p:blipFill>
          <a:blip r:embed="rId1"/>
          <a:stretch/>
        </p:blipFill>
        <p:spPr>
          <a:xfrm>
            <a:off x="2438280" y="609480"/>
            <a:ext cx="6171840" cy="455724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type="subTitle"/>
          </p:nvPr>
        </p:nvSpPr>
        <p:spPr>
          <a:xfrm>
            <a:off x="2819520" y="152280"/>
            <a:ext cx="6781320" cy="5790960"/>
          </a:xfrm>
          <a:prstGeom prst="rect">
            <a:avLst/>
          </a:prstGeom>
          <a:no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a:t>
            </a:r>
            <a:r>
              <a:rPr lang="en-US" sz="1600" b="0" u="none" strike="noStrike" cap="all">
                <a:solidFill>
                  <a:schemeClr val="dk2">
                    <a:lumMod val="40000"/>
                    <a:lumOff val="60000"/>
                  </a:schemeClr>
                </a:solidFill>
                <a:effectLst/>
                <a:uFillTx/>
                <a:latin typeface="Book Antiqua"/>
              </a:rPr>
              <a:t>another secant conic projection.</a:t>
            </a:r>
            <a:endParaRPr lang="en-US" sz="16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600" b="0" u="none" strike="noStrike" cap="all">
              <a:solidFill>
                <a:schemeClr val="dk2">
                  <a:lumMod val="40000"/>
                  <a:lumOff val="60000"/>
                </a:schemeClr>
              </a:solidFill>
              <a:effectLst/>
              <a:uFillTx/>
              <a:latin typeface="Century Gothic"/>
            </a:endParaRPr>
          </a:p>
        </p:txBody>
      </p:sp>
      <p:sp>
        <p:nvSpPr>
          <p:cNvPr id="344" name="Text Box 5"/>
          <p:cNvSpPr/>
          <p:nvPr/>
        </p:nvSpPr>
        <p:spPr>
          <a:xfrm>
            <a:off x="1676520" y="5334120"/>
            <a:ext cx="8686440" cy="83052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Times New Roman"/>
              </a:rPr>
              <a:t>Direction, area, and shape are distorted away from standard parallels. Used for portrayals of areas near to, but on one side of, the equator. </a:t>
            </a:r>
            <a:endParaRPr lang="en-US" sz="2400" b="0" u="none" strike="noStrike">
              <a:solidFill>
                <a:srgbClr val="FFFFFF"/>
              </a:solidFill>
              <a:effectLst/>
              <a:uFillTx/>
              <a:latin typeface="Arial"/>
            </a:endParaRPr>
          </a:p>
        </p:txBody>
      </p:sp>
      <p:pic>
        <p:nvPicPr>
          <p:cNvPr id="345" name="Picture 7" descr="naedcna"/>
          <p:cNvPicPr/>
          <p:nvPr/>
        </p:nvPicPr>
        <p:blipFill>
          <a:blip r:embed="rId1"/>
          <a:stretch/>
        </p:blipFill>
        <p:spPr>
          <a:xfrm>
            <a:off x="2209680" y="500040"/>
            <a:ext cx="6552720" cy="4838400"/>
          </a:xfrm>
          <a:prstGeom prst="rect">
            <a:avLst/>
          </a:prstGeom>
          <a:noFill/>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PlaceHolder 1"/>
          <p:cNvSpPr>
            <a:spLocks noGrp="1"/>
          </p:cNvSpPr>
          <p:nvPr>
            <p:ph type="title"/>
          </p:nvPr>
        </p:nvSpPr>
        <p:spPr>
          <a:xfrm>
            <a:off x="3276720" y="838080"/>
            <a:ext cx="6400440" cy="533160"/>
          </a:xfrm>
          <a:prstGeom prst="rect">
            <a:avLst/>
          </a:prstGeom>
          <a:noFill/>
          <a:ln w="9360">
            <a:noFill/>
          </a:ln>
        </p:spPr>
        <p:txBody>
          <a:bodyPr lIns="91440" tIns="45720" rIns="91440" bIns="45720" anchor="b">
            <a:noAutofit/>
          </a:bodyPr>
          <a:p>
            <a:pPr indent="0" algn="l" defTabSz="457200">
              <a:lnSpc>
                <a:spcPct val="100000"/>
              </a:lnSpc>
              <a:buNone/>
            </a:pPr>
            <a:r>
              <a:rPr lang="en-US" sz="2400" b="0" u="none" strike="noStrike">
                <a:solidFill>
                  <a:schemeClr val="lt2"/>
                </a:solidFill>
                <a:effectLst/>
                <a:uFillTx/>
                <a:latin typeface="Book Antiqua"/>
              </a:rPr>
              <a:t>Projections</a:t>
            </a:r>
            <a:endParaRPr lang="en-US" sz="2400" b="0" u="none" strike="noStrike">
              <a:solidFill>
                <a:schemeClr val="lt2"/>
              </a:solidFill>
              <a:effectLst/>
              <a:uFillTx/>
              <a:latin typeface="Century Gothic"/>
            </a:endParaRPr>
          </a:p>
        </p:txBody>
      </p:sp>
      <p:sp>
        <p:nvSpPr>
          <p:cNvPr id="347" name="PlaceHolder 2"/>
          <p:cNvSpPr>
            <a:spLocks noGrp="1"/>
          </p:cNvSpPr>
          <p:nvPr>
            <p:ph type="subTitle"/>
          </p:nvPr>
        </p:nvSpPr>
        <p:spPr>
          <a:xfrm>
            <a:off x="2743200" y="838080"/>
            <a:ext cx="7009920" cy="586692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a:t>
            </a:r>
            <a:r>
              <a:rPr lang="en-US" sz="2400" b="0" u="none" strike="noStrike" cap="all">
                <a:solidFill>
                  <a:schemeClr val="dk2">
                    <a:lumMod val="40000"/>
                    <a:lumOff val="60000"/>
                  </a:schemeClr>
                </a:solidFill>
                <a:effectLst/>
                <a:uFillTx/>
                <a:latin typeface="Book Antiqua"/>
              </a:rPr>
              <a:t>Other Types of Projections –</a:t>
            </a:r>
            <a:endParaRPr lang="en-US" sz="24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4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2400" b="0" u="none" strike="noStrike" cap="all">
                <a:solidFill>
                  <a:schemeClr val="dk2">
                    <a:lumMod val="40000"/>
                    <a:lumOff val="60000"/>
                  </a:schemeClr>
                </a:solidFill>
                <a:effectLst/>
                <a:uFillTx/>
                <a:latin typeface="Book Antiqua"/>
              </a:rPr>
              <a:t>  Buckminster Fuller’s projection was based on his geodesic globe ideas and projected the sphere on to a icosahedron (20-sided sphere).</a:t>
            </a:r>
            <a:endParaRPr lang="en-US" sz="24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2400" b="0" u="none" strike="noStrike" cap="all">
              <a:solidFill>
                <a:schemeClr val="dk2">
                  <a:lumMod val="40000"/>
                  <a:lumOff val="60000"/>
                </a:schemeClr>
              </a:solidFill>
              <a:effectLst/>
              <a:uFillTx/>
              <a:latin typeface="Century Gothic"/>
            </a:endParaRPr>
          </a:p>
        </p:txBody>
      </p:sp>
      <p:pic>
        <p:nvPicPr>
          <p:cNvPr id="348" name="Picture 5" descr="dymax000"/>
          <p:cNvPicPr/>
          <p:nvPr/>
        </p:nvPicPr>
        <p:blipFill>
          <a:blip r:embed="rId2"/>
          <a:stretch/>
        </p:blipFill>
        <p:spPr>
          <a:xfrm>
            <a:off x="3886200" y="2971800"/>
            <a:ext cx="4952520" cy="3714480"/>
          </a:xfrm>
          <a:prstGeom prst="rect">
            <a:avLst/>
          </a:prstGeom>
          <a:noFill/>
          <a:ln w="0">
            <a:noFill/>
          </a:ln>
        </p:spPr>
      </p:pic>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PlaceHolder 1"/>
          <p:cNvSpPr>
            <a:spLocks noGrp="1"/>
          </p:cNvSpPr>
          <p:nvPr>
            <p:ph type="subTitle"/>
          </p:nvPr>
        </p:nvSpPr>
        <p:spPr>
          <a:xfrm>
            <a:off x="2286000" y="457200"/>
            <a:ext cx="7695720" cy="5333760"/>
          </a:xfrm>
          <a:prstGeom prst="rect">
            <a:avLst/>
          </a:prstGeom>
          <a:solidFill>
            <a:schemeClr val="accent1"/>
          </a:solidFill>
          <a:ln w="9360">
            <a:noFill/>
          </a:ln>
        </p:spPr>
        <p:txBody>
          <a:bodyPr lIns="91440" tIns="45720" rIns="91440" bIns="45720" anchor="t">
            <a:noAutofit/>
          </a:bodyPr>
          <a:p>
            <a:pPr indent="0" algn="l" defTabSz="457200">
              <a:lnSpc>
                <a:spcPct val="100000"/>
              </a:lnSpc>
              <a:spcBef>
                <a:spcPts val="1001"/>
              </a:spcBef>
              <a:buNone/>
              <a:tabLst>
                <a:tab pos="0" algn="l"/>
              </a:tabLst>
            </a:pPr>
            <a:r>
              <a:rPr lang="en-US" sz="1800" b="0" u="none" strike="noStrike" cap="all">
                <a:solidFill>
                  <a:schemeClr val="dk2">
                    <a:lumMod val="40000"/>
                    <a:lumOff val="60000"/>
                  </a:schemeClr>
                </a:solidFill>
                <a:effectLst/>
                <a:uFillTx/>
                <a:latin typeface="Book Antiqua"/>
              </a:rPr>
              <a:t> Other Types of Projections –</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a:p>
            <a:pPr algn="l" defTabSz="457200">
              <a:lnSpc>
                <a:spcPct val="100000"/>
              </a:lnSpc>
              <a:spcBef>
                <a:spcPts val="1001"/>
              </a:spcBef>
              <a:buSzPct val="100000"/>
              <a:buBlip>
                <a:blip r:embed="rId1"/>
              </a:buBlip>
              <a:tabLst>
                <a:tab pos="0" algn="l"/>
              </a:tabLst>
            </a:pPr>
            <a:r>
              <a:rPr lang="en-US" sz="1800" b="0" u="none" strike="noStrike" cap="all">
                <a:solidFill>
                  <a:schemeClr val="dk2">
                    <a:lumMod val="40000"/>
                    <a:lumOff val="60000"/>
                  </a:schemeClr>
                </a:solidFill>
                <a:effectLst/>
                <a:uFillTx/>
                <a:latin typeface="Book Antiqua"/>
              </a:rPr>
              <a:t>  Buckminster Fuller’s projection was based on his geodesic globe ideas and projected the sphere on to a icosahedron (20-sided sphere).</a:t>
            </a:r>
            <a:endParaRPr lang="en-US" sz="1800" b="0" u="none" strike="noStrike" cap="all">
              <a:solidFill>
                <a:schemeClr val="dk2">
                  <a:lumMod val="40000"/>
                  <a:lumOff val="60000"/>
                </a:schemeClr>
              </a:solidFill>
              <a:effectLst/>
              <a:uFillTx/>
              <a:latin typeface="Century Gothic"/>
            </a:endParaRPr>
          </a:p>
          <a:p>
            <a:pPr indent="0" algn="l" defTabSz="457200">
              <a:lnSpc>
                <a:spcPct val="100000"/>
              </a:lnSpc>
              <a:spcBef>
                <a:spcPts val="1001"/>
              </a:spcBef>
              <a:buNone/>
              <a:tabLst>
                <a:tab pos="0" algn="l"/>
              </a:tabLst>
            </a:pPr>
            <a:endParaRPr lang="en-US" sz="1800" b="0" u="none" strike="noStrike" cap="all">
              <a:solidFill>
                <a:schemeClr val="dk2">
                  <a:lumMod val="40000"/>
                  <a:lumOff val="60000"/>
                </a:schemeClr>
              </a:solidFill>
              <a:effectLst/>
              <a:uFillTx/>
              <a:latin typeface="Century Gothic"/>
            </a:endParaRPr>
          </a:p>
        </p:txBody>
      </p:sp>
      <p:pic>
        <p:nvPicPr>
          <p:cNvPr id="350" name="Picture 5" descr="dymax077"/>
          <p:cNvPicPr/>
          <p:nvPr/>
        </p:nvPicPr>
        <p:blipFill>
          <a:blip r:embed="rId2"/>
          <a:stretch/>
        </p:blipFill>
        <p:spPr>
          <a:xfrm>
            <a:off x="3733920" y="1828800"/>
            <a:ext cx="5638320" cy="4228920"/>
          </a:xfrm>
          <a:prstGeom prst="rect">
            <a:avLst/>
          </a:prstGeom>
          <a:noFill/>
          <a:ln w="0">
            <a:noFill/>
          </a:ln>
        </p:spPr>
      </p:pic>
      <p:sp>
        <p:nvSpPr>
          <p:cNvPr id="351" name="Text Box 6"/>
          <p:cNvSpPr/>
          <p:nvPr/>
        </p:nvSpPr>
        <p:spPr>
          <a:xfrm>
            <a:off x="2743200" y="5410080"/>
            <a:ext cx="7238520" cy="1199880"/>
          </a:xfrm>
          <a:prstGeom prst="rect">
            <a:avLst/>
          </a:prstGeom>
          <a:solidFill>
            <a:schemeClr val="accent1"/>
          </a:solidFill>
          <a:ln w="0">
            <a:noFill/>
          </a:ln>
        </p:spPr>
        <p:style>
          <a:lnRef idx="0"/>
          <a:fillRef idx="0"/>
          <a:effectRef idx="0"/>
          <a:fontRef idx="minor"/>
        </p:style>
        <p:txBody>
          <a:bodyPr lIns="90000" tIns="45000" rIns="90000" bIns="45000" anchor="t">
            <a:spAutoFit/>
          </a:bodyPr>
          <a:p>
            <a:pPr defTabSz="914400">
              <a:lnSpc>
                <a:spcPct val="100000"/>
              </a:lnSpc>
              <a:spcBef>
                <a:spcPts val="1199"/>
              </a:spcBef>
            </a:pPr>
            <a:r>
              <a:rPr lang="en-US" sz="2400" b="0" u="none" strike="noStrike">
                <a:solidFill>
                  <a:schemeClr val="lt1"/>
                </a:solidFill>
                <a:effectLst/>
                <a:uFillTx/>
                <a:latin typeface="Times New Roman"/>
              </a:rPr>
              <a:t>Then by pulling it apart and flattening it, the result is a map of minimal distortion (each of the axes of the polygons act like a standard).</a:t>
            </a:r>
            <a:endParaRPr lang="en-US" sz="24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353"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indent="0" algn="l" defTabSz="457200">
              <a:spcBef>
                <a:spcPts val="1001"/>
              </a:spcBef>
              <a:buNone/>
            </a:pPr>
            <a:endParaRPr lang="en-US" sz="2000" b="0" u="none" strike="noStrike">
              <a:solidFill>
                <a:schemeClr val="lt1"/>
              </a:solidFill>
              <a:effectLst/>
              <a:uFillTx/>
              <a:latin typeface="Century Gothic"/>
            </a:endParaRPr>
          </a:p>
        </p:txBody>
      </p:sp>
      <p:pic>
        <p:nvPicPr>
          <p:cNvPr id="354" name="Picture 2" descr="http://visual.merriam-webster.com/images/earth/geography/cartography/map-projections.jpg"/>
          <p:cNvPicPr/>
          <p:nvPr/>
        </p:nvPicPr>
        <p:blipFill>
          <a:blip r:embed="rId1"/>
          <a:stretch/>
        </p:blipFill>
        <p:spPr>
          <a:xfrm>
            <a:off x="0" y="377280"/>
            <a:ext cx="9466200" cy="6609240"/>
          </a:xfrm>
          <a:prstGeom prst="rect">
            <a:avLst/>
          </a:prstGeom>
          <a:noFill/>
          <a:ln w="0">
            <a:noFill/>
          </a:ln>
        </p:spPr>
      </p:pic>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PlaceHolder 1"/>
          <p:cNvSpPr>
            <a:spLocks noGrp="1"/>
          </p:cNvSpPr>
          <p:nvPr>
            <p:ph type="title"/>
          </p:nvPr>
        </p:nvSpPr>
        <p:spPr>
          <a:xfrm>
            <a:off x="1154880" y="1447920"/>
            <a:ext cx="8825400" cy="3329280"/>
          </a:xfrm>
          <a:prstGeom prst="rect">
            <a:avLst/>
          </a:prstGeom>
          <a:noFill/>
          <a:ln w="9360">
            <a:noFill/>
          </a:ln>
        </p:spPr>
        <p:txBody>
          <a:bodyPr lIns="91440" tIns="45720" rIns="91440" bIns="45720" anchor="b">
            <a:noAutofit/>
          </a:bodyPr>
          <a:p>
            <a:pPr indent="0" algn="l" defTabSz="457200">
              <a:lnSpc>
                <a:spcPct val="100000"/>
              </a:lnSpc>
              <a:buNone/>
            </a:pPr>
            <a:r>
              <a:rPr lang="en-US" sz="3600" b="0" u="none" strike="noStrike">
                <a:solidFill>
                  <a:schemeClr val="lt2"/>
                </a:solidFill>
                <a:effectLst/>
                <a:uFillTx/>
                <a:latin typeface="Century Gothic"/>
              </a:rPr>
              <a:t>Map Projections and Coordinate Systems</a:t>
            </a:r>
            <a:br>
              <a:rPr sz="3600"/>
            </a:br>
            <a:r>
              <a:rPr lang="en-US" sz="3600" b="0" u="none" strike="noStrike">
                <a:solidFill>
                  <a:schemeClr val="lt2"/>
                </a:solidFill>
                <a:effectLst/>
                <a:uFillTx/>
                <a:latin typeface="Century Gothic"/>
              </a:rPr>
              <a:t>Choosing Map Projections</a:t>
            </a:r>
            <a:endParaRPr lang="en-US" sz="3600" b="0" u="none" strike="noStrike">
              <a:solidFill>
                <a:schemeClr val="lt2"/>
              </a:solidFill>
              <a:effectLst/>
              <a:uFillTx/>
              <a:latin typeface="Century Gothic"/>
            </a:endParaRPr>
          </a:p>
        </p:txBody>
      </p:sp>
      <p:sp>
        <p:nvSpPr>
          <p:cNvPr id="356" name="PlaceHolder 2"/>
          <p:cNvSpPr>
            <a:spLocks noGrp="1"/>
          </p:cNvSpPr>
          <p:nvPr>
            <p:ph type="subTitle"/>
          </p:nvPr>
        </p:nvSpPr>
        <p:spPr>
          <a:xfrm>
            <a:off x="1154880" y="4777560"/>
            <a:ext cx="8825400" cy="861120"/>
          </a:xfrm>
          <a:prstGeom prst="rect">
            <a:avLst/>
          </a:prstGeom>
          <a:noFill/>
          <a:ln w="9360">
            <a:noFill/>
          </a:ln>
        </p:spPr>
        <p:txBody>
          <a:bodyPr lIns="91440" tIns="45720" rIns="91440" bIns="45720" anchor="t">
            <a:noAutofit/>
          </a:bodyPr>
          <a:p>
            <a:pPr indent="0" algn="l" defTabSz="457200">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PlaceHolder 1"/>
          <p:cNvSpPr>
            <a:spLocks noGrp="1"/>
          </p:cNvSpPr>
          <p:nvPr>
            <p:ph type="title"/>
          </p:nvPr>
        </p:nvSpPr>
        <p:spPr>
          <a:xfrm>
            <a:off x="1154880" y="1447920"/>
            <a:ext cx="8825400" cy="3329280"/>
          </a:xfrm>
          <a:prstGeom prst="rect">
            <a:avLst/>
          </a:prstGeom>
          <a:noFill/>
          <a:ln w="9360">
            <a:noFill/>
          </a:ln>
        </p:spPr>
        <p:txBody>
          <a:bodyPr lIns="91440" tIns="45720" rIns="91440" bIns="45720" anchor="b">
            <a:noAutofit/>
          </a:bodyPr>
          <a:p>
            <a:pPr indent="0" algn="l" defTabSz="457200">
              <a:lnSpc>
                <a:spcPct val="100000"/>
              </a:lnSpc>
              <a:buNone/>
            </a:pPr>
            <a:r>
              <a:rPr lang="en-US" sz="3600" b="0" u="none" strike="noStrike">
                <a:solidFill>
                  <a:srgbClr val="0C0444"/>
                </a:solidFill>
                <a:effectLst/>
                <a:uFillTx/>
                <a:latin typeface="Century Gothic"/>
              </a:rPr>
              <a:t>Cylindrical projections for countries in the tropics</a:t>
            </a:r>
            <a:br>
              <a:rPr sz="7200"/>
            </a:br>
            <a:endParaRPr lang="en-US" sz="3600" b="0" u="none" strike="noStrike">
              <a:solidFill>
                <a:schemeClr val="lt2"/>
              </a:solidFill>
              <a:effectLst/>
              <a:uFillTx/>
              <a:latin typeface="Century Gothic"/>
            </a:endParaRPr>
          </a:p>
        </p:txBody>
      </p:sp>
      <p:sp>
        <p:nvSpPr>
          <p:cNvPr id="358" name="PlaceHolder 2"/>
          <p:cNvSpPr>
            <a:spLocks noGrp="1"/>
          </p:cNvSpPr>
          <p:nvPr>
            <p:ph type="subTitle"/>
          </p:nvPr>
        </p:nvSpPr>
        <p:spPr>
          <a:xfrm>
            <a:off x="1154880" y="4777560"/>
            <a:ext cx="8825400" cy="861120"/>
          </a:xfrm>
          <a:prstGeom prst="rect">
            <a:avLst/>
          </a:prstGeom>
          <a:noFill/>
          <a:ln w="9360">
            <a:noFill/>
          </a:ln>
        </p:spPr>
        <p:txBody>
          <a:bodyPr lIns="92160" tIns="46080" rIns="92160" bIns="46080" anchor="t">
            <a:normAutofit/>
          </a:bodyPr>
          <a:p>
            <a:pPr marL="914400" indent="0" algn="ctr" defTabSz="457200">
              <a:lnSpc>
                <a:spcPct val="100000"/>
              </a:lnSpc>
              <a:spcBef>
                <a:spcPts val="1001"/>
              </a:spcBef>
              <a:buNone/>
              <a:tabLst>
                <a:tab pos="0" algn="l"/>
              </a:tabLst>
            </a:pPr>
            <a:r>
              <a:rPr lang="en-US" sz="2800" b="1" u="none" strike="noStrike">
                <a:solidFill>
                  <a:schemeClr val="lt1">
                    <a:tint val="75000"/>
                  </a:schemeClr>
                </a:solidFill>
                <a:effectLst/>
                <a:uFillTx/>
                <a:latin typeface="Century Gothic"/>
              </a:rPr>
              <a:t>principal scale preserved along the equator</a:t>
            </a:r>
            <a:endParaRPr lang="en-US" sz="2800" b="0" u="none" strike="noStrike" cap="all">
              <a:solidFill>
                <a:schemeClr val="dk2">
                  <a:lumMod val="40000"/>
                  <a:lumOff val="60000"/>
                </a:schemeClr>
              </a:solidFill>
              <a:effectLst/>
              <a:uFillTx/>
              <a:latin typeface="Century Gothic"/>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1154880" y="1447920"/>
            <a:ext cx="8825400" cy="3329280"/>
          </a:xfrm>
          <a:prstGeom prst="rect">
            <a:avLst/>
          </a:prstGeom>
          <a:noFill/>
          <a:ln w="9360">
            <a:noFill/>
          </a:ln>
        </p:spPr>
        <p:txBody>
          <a:bodyPr lIns="91440" tIns="45720" rIns="91440" bIns="45720" anchor="b">
            <a:noAutofit/>
          </a:bodyPr>
          <a:p>
            <a:pPr indent="0" algn="l" defTabSz="457200">
              <a:lnSpc>
                <a:spcPct val="100000"/>
              </a:lnSpc>
              <a:buNone/>
            </a:pPr>
            <a:r>
              <a:rPr lang="en-US" sz="4000" b="0" u="none" strike="noStrike">
                <a:solidFill>
                  <a:srgbClr val="0C0444"/>
                </a:solidFill>
                <a:effectLst/>
                <a:uFillTx/>
                <a:latin typeface="Century Gothic"/>
              </a:rPr>
              <a:t>Conical projections for countries in the temperate zones</a:t>
            </a:r>
            <a:br>
              <a:rPr sz="4000"/>
            </a:br>
            <a:endParaRPr lang="en-US" sz="4000" b="0" u="none" strike="noStrike">
              <a:solidFill>
                <a:schemeClr val="lt2"/>
              </a:solidFill>
              <a:effectLst/>
              <a:uFillTx/>
              <a:latin typeface="Century Gothic"/>
            </a:endParaRPr>
          </a:p>
        </p:txBody>
      </p:sp>
      <p:sp>
        <p:nvSpPr>
          <p:cNvPr id="360" name="PlaceHolder 2"/>
          <p:cNvSpPr>
            <a:spLocks noGrp="1"/>
          </p:cNvSpPr>
          <p:nvPr>
            <p:ph type="subTitle"/>
          </p:nvPr>
        </p:nvSpPr>
        <p:spPr>
          <a:xfrm>
            <a:off x="1154880" y="4777560"/>
            <a:ext cx="8825400" cy="861120"/>
          </a:xfrm>
          <a:prstGeom prst="rect">
            <a:avLst/>
          </a:prstGeom>
          <a:noFill/>
          <a:ln w="9360">
            <a:noFill/>
          </a:ln>
        </p:spPr>
        <p:txBody>
          <a:bodyPr lIns="92160" tIns="46080" rIns="92160" bIns="46080" anchor="t">
            <a:normAutofit/>
          </a:bodyPr>
          <a:p>
            <a:pPr marL="914400" indent="0" algn="ctr" defTabSz="457200">
              <a:lnSpc>
                <a:spcPct val="100000"/>
              </a:lnSpc>
              <a:spcBef>
                <a:spcPts val="1001"/>
              </a:spcBef>
              <a:buNone/>
              <a:tabLst>
                <a:tab pos="0" algn="l"/>
              </a:tabLst>
            </a:pPr>
            <a:r>
              <a:rPr lang="en-US" sz="1600" b="1" u="none" strike="noStrike">
                <a:solidFill>
                  <a:schemeClr val="lt1">
                    <a:tint val="75000"/>
                  </a:schemeClr>
                </a:solidFill>
                <a:effectLst/>
                <a:uFillTx/>
                <a:latin typeface="Century Gothic"/>
              </a:rPr>
              <a:t>principal scale preserved along a parallel of latitude</a:t>
            </a:r>
            <a:endParaRPr lang="en-US" sz="1600" b="0" u="none" strike="noStrike" cap="all">
              <a:solidFill>
                <a:schemeClr val="dk2">
                  <a:lumMod val="40000"/>
                  <a:lumOff val="60000"/>
                </a:schemeClr>
              </a:solidFill>
              <a:effectLst/>
              <a:uFillTx/>
              <a:latin typeface="Century Gothic"/>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title"/>
          </p:nvPr>
        </p:nvSpPr>
        <p:spPr>
          <a:xfrm>
            <a:off x="1154880" y="1447920"/>
            <a:ext cx="8825400" cy="3329280"/>
          </a:xfrm>
          <a:prstGeom prst="rect">
            <a:avLst/>
          </a:prstGeom>
          <a:noFill/>
          <a:ln w="9360">
            <a:noFill/>
          </a:ln>
        </p:spPr>
        <p:txBody>
          <a:bodyPr lIns="91440" tIns="45720" rIns="91440" bIns="45720" anchor="b">
            <a:noAutofit/>
          </a:bodyPr>
          <a:p>
            <a:pPr indent="0" algn="l" defTabSz="457200">
              <a:lnSpc>
                <a:spcPct val="100000"/>
              </a:lnSpc>
              <a:buNone/>
            </a:pPr>
            <a:r>
              <a:rPr lang="en-US" sz="4800" b="1" u="none" strike="noStrike">
                <a:solidFill>
                  <a:srgbClr val="0C0444"/>
                </a:solidFill>
                <a:effectLst/>
                <a:uFillTx/>
                <a:latin typeface="Century Gothic"/>
              </a:rPr>
              <a:t>Azimuthal projections for the polar regions</a:t>
            </a:r>
            <a:br>
              <a:rPr sz="4800"/>
            </a:br>
            <a:endParaRPr lang="en-US" sz="4800" b="0" u="none" strike="noStrike">
              <a:solidFill>
                <a:schemeClr val="lt2"/>
              </a:solidFill>
              <a:effectLst/>
              <a:uFillTx/>
              <a:latin typeface="Century Gothic"/>
            </a:endParaRPr>
          </a:p>
        </p:txBody>
      </p:sp>
      <p:sp>
        <p:nvSpPr>
          <p:cNvPr id="362" name="PlaceHolder 2"/>
          <p:cNvSpPr>
            <a:spLocks noGrp="1"/>
          </p:cNvSpPr>
          <p:nvPr>
            <p:ph type="subTitle"/>
          </p:nvPr>
        </p:nvSpPr>
        <p:spPr>
          <a:xfrm>
            <a:off x="1154880" y="4777560"/>
            <a:ext cx="8825400" cy="861120"/>
          </a:xfrm>
          <a:prstGeom prst="rect">
            <a:avLst/>
          </a:prstGeom>
          <a:noFill/>
          <a:ln w="9360">
            <a:noFill/>
          </a:ln>
        </p:spPr>
        <p:txBody>
          <a:bodyPr lIns="92160" tIns="46080" rIns="92160" bIns="46080" anchor="t">
            <a:normAutofit/>
          </a:bodyPr>
          <a:p>
            <a:pPr marL="914400" indent="0" algn="ctr" defTabSz="457200">
              <a:lnSpc>
                <a:spcPct val="100000"/>
              </a:lnSpc>
              <a:spcBef>
                <a:spcPts val="1001"/>
              </a:spcBef>
              <a:buNone/>
              <a:tabLst>
                <a:tab pos="0" algn="l"/>
              </a:tabLst>
            </a:pPr>
            <a:r>
              <a:rPr lang="en-US" sz="3200" b="0" u="none" strike="noStrike">
                <a:solidFill>
                  <a:schemeClr val="lt1">
                    <a:tint val="75000"/>
                  </a:schemeClr>
                </a:solidFill>
                <a:effectLst/>
                <a:uFillTx/>
                <a:latin typeface="Century Gothic"/>
              </a:rPr>
              <a:t>principal scale preserved at the pole</a:t>
            </a:r>
            <a:endParaRPr lang="en-US" sz="3200" b="0" u="none" strike="noStrike" cap="all">
              <a:solidFill>
                <a:schemeClr val="dk2">
                  <a:lumMod val="40000"/>
                  <a:lumOff val="60000"/>
                </a:schemeClr>
              </a:solidFill>
              <a:effectLst/>
              <a:uFillTx/>
              <a:latin typeface="Century Gothic"/>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PlaceHolder 1"/>
          <p:cNvSpPr>
            <a:spLocks noGrp="1"/>
          </p:cNvSpPr>
          <p:nvPr>
            <p:ph type="title"/>
          </p:nvPr>
        </p:nvSpPr>
        <p:spPr>
          <a:xfrm>
            <a:off x="2666880" y="990720"/>
            <a:ext cx="7543440" cy="2514240"/>
          </a:xfrm>
          <a:prstGeom prst="rect">
            <a:avLst/>
          </a:prstGeom>
          <a:noFill/>
          <a:ln w="9360">
            <a:noFill/>
          </a:ln>
        </p:spPr>
        <p:txBody>
          <a:bodyPr lIns="91440" tIns="45720" rIns="91440" bIns="45720" anchor="b">
            <a:noAutofit/>
          </a:bodyPr>
          <a:p>
            <a:pPr indent="0" algn="l" defTabSz="457200">
              <a:lnSpc>
                <a:spcPct val="100000"/>
              </a:lnSpc>
              <a:buNone/>
            </a:pPr>
            <a:r>
              <a:rPr lang="en-US" sz="3600" b="0" u="none" strike="noStrike">
                <a:solidFill>
                  <a:schemeClr val="lt2"/>
                </a:solidFill>
                <a:effectLst/>
                <a:uFillTx/>
                <a:latin typeface="Century Gothic"/>
              </a:rPr>
              <a:t>The larger the area mapped, the more projections distort</a:t>
            </a:r>
            <a:endParaRPr lang="en-US" sz="3600" b="0" u="none" strike="noStrike">
              <a:solidFill>
                <a:schemeClr val="lt2"/>
              </a:solidFill>
              <a:effectLst/>
              <a:uFillTx/>
              <a:latin typeface="Century Gothic"/>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4" name="Picture 1"/>
          <p:cNvPicPr/>
          <p:nvPr/>
        </p:nvPicPr>
        <p:blipFill>
          <a:blip r:embed="rId1"/>
          <a:stretch/>
        </p:blipFill>
        <p:spPr>
          <a:xfrm>
            <a:off x="0" y="0"/>
            <a:ext cx="4232160" cy="12957840"/>
          </a:xfrm>
          <a:prstGeom prst="rect">
            <a:avLst/>
          </a:prstGeom>
          <a:noFill/>
          <a:ln w="0">
            <a:noFill/>
          </a:ln>
        </p:spPr>
      </p:pic>
      <p:pic>
        <p:nvPicPr>
          <p:cNvPr id="365" name="Picture 2"/>
          <p:cNvPicPr/>
          <p:nvPr/>
        </p:nvPicPr>
        <p:blipFill>
          <a:blip r:embed="rId2"/>
          <a:stretch/>
        </p:blipFill>
        <p:spPr>
          <a:xfrm>
            <a:off x="6357960" y="-7721280"/>
            <a:ext cx="4761720" cy="14578920"/>
          </a:xfrm>
          <a:prstGeom prst="rect">
            <a:avLst/>
          </a:prstGeom>
          <a:noFill/>
          <a:ln w="0">
            <a:noFill/>
          </a:ln>
        </p:spPr>
      </p:pic>
    </p:spTree>
  </p:cSld>
  <mc:AlternateContent>
    <mc:Choice Requires="p14">
      <p:transition spd="slow" p14:dur="2000"/>
    </mc:Choice>
    <mc:Fallback>
      <p:transition spd="slow"/>
    </mc:Fallback>
  </mc:AlternateContent>
</p:sld>
</file>

<file path=ppt/theme/_rels/theme1.xml.rels><?xml version="1.0" encoding="UTF-8"?>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gradFill>
          <a:gsLst>
            <a:gs pos="0">
              <a:schemeClr val="phClr">
                <a:tint val="64000"/>
                <a:lumMod val="118000"/>
              </a:schemeClr>
            </a:gs>
            <a:gs pos="100000">
              <a:schemeClr val="phClr">
                <a:tint val="92000"/>
                <a:lumMod val="110000"/>
              </a:schemeClr>
            </a:gs>
          </a:gsLst>
          <a:lin ang="5400000" scaled="0"/>
          <a:tileRect l="0" t="0" r="0" b="0"/>
        </a:gradFill>
        <a:gradFill>
          <a:gsLst>
            <a:gs pos="0">
              <a:schemeClr val="phClr">
                <a:tint val="98000"/>
                <a:lumMod val="114000"/>
              </a:schemeClr>
            </a:gs>
            <a:gs pos="100000">
              <a:schemeClr val="phClr">
                <a:shade val="90000"/>
                <a:lumMod val="84000"/>
              </a:schemeClr>
            </a:gs>
          </a:gsLst>
          <a:lin ang="5400000" scaled="0"/>
          <a:tileRect l="0" t="0" r="0" b="0"/>
        </a:gradFill>
      </a:fillStyleLst>
      <a:lnStyleLst>
        <a:ln w="9525" cap="rnd" cmpd="sng" algn="ctr">
          <a:prstDash val="solid"/>
        </a:ln>
        <a:ln w="19050" cap="rnd" cmpd="sng" algn="ctr">
          <a:prstDash val="solid"/>
        </a:ln>
        <a:ln w="2857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7000"/>
                <a:lumMod val="124000"/>
              </a:schemeClr>
            </a:gs>
            <a:gs pos="100000">
              <a:schemeClr val="phClr">
                <a:tint val="96000"/>
                <a:shade val="88000"/>
                <a:lumMod val="76000"/>
              </a:schemeClr>
            </a:gs>
          </a:gsLst>
          <a:path path="circle">
            <a:fillToRect l="45000" t="65000" r="125000" b="100000"/>
          </a:path>
          <a:tileRect l="0" t="0" r="0" b="0"/>
        </a:gradFill>
        <a:blipFill rotWithShape="1">
          <a:blip r:embed="rId1"/>
          <a:srcRect l="0" t="0" r="0" b="0"/>
          <a:stretch>
            <a:fillRect l="0" t="0" r="0" b="0"/>
          </a:stretch>
        </a:blip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Ion</Template>
  <TotalTime>297</TotalTime>
  <Application>LibreOffice/26.2.5.2$Windows_X86_64 LibreOffice_project/cd7284b4cbbfeb507e630c1aac019f4157393acb</Application>
  <AppVersion>15.0000</AppVersion>
  <Words>1600</Words>
  <Paragraphs>190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2015-01-12T17:48:32Z</dcterms:created>
  <dc:creator>Bob Office</dc:creator>
  <dc:description/>
  <dc:language>en-US</dc:language>
  <cp:lastModifiedBy/>
  <dcterms:modified xsi:type="dcterms:W3CDTF">2026-09-21T11:36:53Z</dcterms:modified>
  <cp:revision>18</cp:revision>
  <dc:subject/>
  <dc:title>Where are you?</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1</vt:i4>
  </property>
  <property fmtid="{D5CDD505-2E9C-101B-9397-08002B2CF9AE}" pid="3" name="Notes">
    <vt:i4>24</vt:i4>
  </property>
  <property fmtid="{D5CDD505-2E9C-101B-9397-08002B2CF9AE}" pid="4" name="PresentationFormat">
    <vt:lpwstr>Widescreen</vt:lpwstr>
  </property>
  <property fmtid="{D5CDD505-2E9C-101B-9397-08002B2CF9AE}" pid="5" name="Slides">
    <vt:i4>58</vt:i4>
  </property>
</Properties>
</file>