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0080625" cy="7559675"/>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Vintage">
    <p:spTree>
      <p:nvGrpSpPr>
        <p:cNvPr id="1" name=""/>
        <p:cNvGrpSpPr/>
        <p:nvPr/>
      </p:nvGrpSpPr>
      <p:grpSpPr>
        <a:xfrm>
          <a:off x="0" y="0"/>
          <a:ext cx="0" cy="0"/>
          <a:chOff x="0" y="0"/>
          <a:chExt cx="0" cy="0"/>
        </a:xfrm>
      </p:grpSpPr>
      <p:pic>
        <p:nvPicPr>
          <p:cNvPr id="2" name=""/>
          <p:cNvPicPr/>
          <p:nvPr/>
        </p:nvPicPr>
        <p:blipFill>
          <a:blip r:embed="rId2"/>
          <a:stretch/>
        </p:blipFill>
        <p:spPr>
          <a:xfrm>
            <a:off x="0" y="0"/>
            <a:ext cx="10079280" cy="7559280"/>
          </a:xfrm>
          <a:prstGeom prst="rect">
            <a:avLst/>
          </a:prstGeom>
          <a:noFill/>
          <a:ln w="0">
            <a:noFill/>
          </a:ln>
        </p:spPr>
      </p:pic>
      <p:sp>
        <p:nvSpPr>
          <p:cNvPr id="3" name="PlaceHolder 1"/>
          <p:cNvSpPr>
            <a:spLocks noGrp="1"/>
          </p:cNvSpPr>
          <p:nvPr>
            <p:ph type="title"/>
          </p:nvPr>
        </p:nvSpPr>
        <p:spPr>
          <a:xfrm>
            <a:off x="504000" y="3168000"/>
            <a:ext cx="9071280" cy="1261440"/>
          </a:xfrm>
          <a:prstGeom prst="rect">
            <a:avLst/>
          </a:prstGeom>
          <a:noFill/>
          <a:ln w="0">
            <a:noFill/>
          </a:ln>
        </p:spPr>
        <p:txBody>
          <a:bodyPr lIns="0" tIns="0" rIns="0" bIns="0" anchor="ctr">
            <a:normAutofit/>
          </a:bodyPr>
          <a:lstStyle>
            <a:lvl1pPr indent="0" algn="ctr">
              <a:lnSpc>
                <a:spcPct val="100000"/>
              </a:lnSpc>
              <a:buNone/>
              <a:tabLst>
                <a:tab pos="0" algn="l"/>
              </a:tabLst>
              <a:defRPr lang="en-US" sz="4400" b="0" u="none" strike="noStrike">
                <a:solidFill>
                  <a:srgbClr val="000000"/>
                </a:solidFill>
                <a:effectLst/>
                <a:uFillTx/>
                <a:latin typeface="Times New Roman"/>
              </a:defRPr>
            </a:lvl1pPr>
          </a:lstStyle>
          <a:p>
            <a:pPr indent="0" algn="ctr">
              <a:lnSpc>
                <a:spcPct val="100000"/>
              </a:lnSpc>
              <a:buNone/>
              <a:tabLst>
                <a:tab pos="0" algn="l"/>
              </a:tabLst>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4" name="PlaceHolder 2"/>
          <p:cNvSpPr>
            <a:spLocks noGrp="1"/>
          </p:cNvSpPr>
          <p:nvPr>
            <p:ph type="body"/>
          </p:nvPr>
        </p:nvSpPr>
        <p:spPr>
          <a:xfrm>
            <a:off x="504000" y="4752000"/>
            <a:ext cx="9071280" cy="2015280"/>
          </a:xfrm>
          <a:prstGeom prst="rect">
            <a:avLst/>
          </a:prstGeom>
          <a:noFill/>
          <a:ln w="0">
            <a:noFill/>
          </a:ln>
        </p:spPr>
        <p:txBody>
          <a:bodyPr lIns="0" tIns="0" rIns="0" bIns="0" anchor="t">
            <a:normAutofit fontScale="70000" lnSpcReduction="19999"/>
          </a:bodyPr>
          <a:lstStyle>
            <a:lvl1pPr marL="432000" indent="0" algn="ctr">
              <a:lnSpc>
                <a:spcPct val="100000"/>
              </a:lnSpc>
              <a:spcAft>
                <a:spcPts val="1414"/>
              </a:spcAft>
              <a:buNone/>
              <a:tabLst>
                <a:tab pos="0" algn="l"/>
              </a:tabLst>
              <a:defRPr lang="en-US" sz="3200" b="0" u="none" strike="noStrike">
                <a:solidFill>
                  <a:srgbClr val="000000"/>
                </a:solidFill>
                <a:effectLst/>
                <a:uFillTx/>
                <a:latin typeface="Times New Roman"/>
              </a:defRPr>
            </a:lvl1pPr>
            <a:lvl2pPr marL="864000" indent="0" algn="ctr">
              <a:lnSpc>
                <a:spcPct val="100000"/>
              </a:lnSpc>
              <a:spcAft>
                <a:spcPts val="1131"/>
              </a:spcAft>
              <a:buNone/>
              <a:tabLst>
                <a:tab pos="0" algn="l"/>
              </a:tabLst>
              <a:defRPr lang="en-US" sz="2800" b="0" u="none" strike="noStrike">
                <a:solidFill>
                  <a:srgbClr val="000000"/>
                </a:solidFill>
                <a:effectLst/>
                <a:uFillTx/>
                <a:latin typeface="Times New Roman"/>
              </a:defRPr>
            </a:lvl2pPr>
            <a:lvl3pPr marL="1296000" indent="0" algn="ctr">
              <a:lnSpc>
                <a:spcPct val="100000"/>
              </a:lnSpc>
              <a:spcAft>
                <a:spcPts val="848"/>
              </a:spcAft>
              <a:buNone/>
              <a:tabLst>
                <a:tab pos="0" algn="l"/>
              </a:tabLst>
              <a:defRPr lang="en-US" sz="2400" b="0" u="none" strike="noStrike">
                <a:solidFill>
                  <a:srgbClr val="000000"/>
                </a:solidFill>
                <a:effectLst/>
                <a:uFillTx/>
                <a:latin typeface="Times New Roman"/>
              </a:defRPr>
            </a:lvl3pPr>
            <a:lvl4pPr marL="1728000" indent="0" algn="ctr">
              <a:lnSpc>
                <a:spcPct val="100000"/>
              </a:lnSpc>
              <a:spcAft>
                <a:spcPts val="561"/>
              </a:spcAft>
              <a:buNone/>
              <a:tabLst>
                <a:tab pos="0" algn="l"/>
              </a:tabLst>
              <a:defRPr lang="en-US" sz="2000" b="0" u="none" strike="noStrike">
                <a:solidFill>
                  <a:srgbClr val="000000"/>
                </a:solidFill>
                <a:effectLst/>
                <a:uFillTx/>
                <a:latin typeface="Times New Roman"/>
              </a:defRPr>
            </a:lvl4pPr>
            <a:lvl5pPr marL="2160000" indent="0" algn="ctr">
              <a:lnSpc>
                <a:spcPct val="100000"/>
              </a:lnSpc>
              <a:spcAft>
                <a:spcPts val="281"/>
              </a:spcAft>
              <a:buNone/>
              <a:tabLst>
                <a:tab pos="0" algn="l"/>
              </a:tabLst>
              <a:defRPr lang="en-US" sz="2000" b="0" u="none" strike="noStrike">
                <a:solidFill>
                  <a:srgbClr val="000000"/>
                </a:solidFill>
                <a:effectLst/>
                <a:uFillTx/>
                <a:latin typeface="Times New Roman"/>
              </a:defRPr>
            </a:lvl5pPr>
            <a:lvl6pPr marL="2592000" indent="0" algn="ctr">
              <a:lnSpc>
                <a:spcPct val="100000"/>
              </a:lnSpc>
              <a:spcAft>
                <a:spcPts val="281"/>
              </a:spcAft>
              <a:buNone/>
              <a:tabLst>
                <a:tab pos="0" algn="l"/>
              </a:tabLst>
              <a:defRPr lang="en-US" sz="2000" b="0" u="none" strike="noStrike">
                <a:solidFill>
                  <a:srgbClr val="000000"/>
                </a:solidFill>
                <a:effectLst/>
                <a:uFillTx/>
                <a:latin typeface="Times New Roman"/>
              </a:defRPr>
            </a:lvl6pPr>
            <a:lvl7pPr marL="3024000" indent="0" algn="ctr">
              <a:lnSpc>
                <a:spcPct val="100000"/>
              </a:lnSpc>
              <a:spcAft>
                <a:spcPts val="281"/>
              </a:spcAft>
              <a:buNone/>
              <a:tabLst>
                <a:tab pos="0" algn="l"/>
              </a:tabLst>
              <a:defRPr lang="en-US" sz="2000" b="0" u="none" strike="noStrike">
                <a:solidFill>
                  <a:srgbClr val="000000"/>
                </a:solidFill>
                <a:effectLst/>
                <a:uFillTx/>
                <a:latin typeface="Times New Roman"/>
              </a:defRPr>
            </a:lvl7pPr>
          </a:lstStyle>
          <a:p>
            <a:pPr marL="432000" indent="0" algn="ctr">
              <a:lnSpc>
                <a:spcPct val="100000"/>
              </a:lnSpc>
              <a:spcAft>
                <a:spcPts val="1414"/>
              </a:spcAft>
              <a:buNone/>
              <a:tabLst>
                <a:tab pos="0" algn="l"/>
              </a:tabLst>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indent="0" algn="ctr">
              <a:lnSpc>
                <a:spcPct val="100000"/>
              </a:lnSpc>
              <a:spcAft>
                <a:spcPts val="1131"/>
              </a:spcAft>
              <a:buNone/>
              <a:tabLst>
                <a:tab pos="0" algn="l"/>
              </a:tabLst>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indent="0" algn="ctr">
              <a:lnSpc>
                <a:spcPct val="100000"/>
              </a:lnSpc>
              <a:spcAft>
                <a:spcPts val="848"/>
              </a:spcAft>
              <a:buNone/>
              <a:tabLst>
                <a:tab pos="0" algn="l"/>
              </a:tabLst>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indent="0" algn="ctr">
              <a:lnSpc>
                <a:spcPct val="100000"/>
              </a:lnSpc>
              <a:spcAft>
                <a:spcPts val="561"/>
              </a:spcAft>
              <a:buNone/>
              <a:tabLst>
                <a:tab pos="0" algn="l"/>
              </a:tabLst>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indent="0" algn="ctr">
              <a:lnSpc>
                <a:spcPct val="100000"/>
              </a:lnSpc>
              <a:spcAft>
                <a:spcPts val="281"/>
              </a:spcAft>
              <a:buNone/>
              <a:tabLst>
                <a:tab pos="0" algn="l"/>
              </a:tabLst>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indent="0" algn="ctr">
              <a:lnSpc>
                <a:spcPct val="100000"/>
              </a:lnSpc>
              <a:spcAft>
                <a:spcPts val="281"/>
              </a:spcAft>
              <a:buNone/>
              <a:tabLst>
                <a:tab pos="0" algn="l"/>
              </a:tabLst>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indent="0" algn="ctr">
              <a:lnSpc>
                <a:spcPct val="100000"/>
              </a:lnSpc>
              <a:spcAft>
                <a:spcPts val="281"/>
              </a:spcAft>
              <a:buNone/>
              <a:tabLst>
                <a:tab pos="0" algn="l"/>
              </a:tabLst>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5" name="PlaceHolder 3"/>
          <p:cNvSpPr>
            <a:spLocks noGrp="1"/>
          </p:cNvSpPr>
          <p:nvPr>
            <p:ph type="dt" idx="1"/>
          </p:nvPr>
        </p:nvSpPr>
        <p:spPr>
          <a:xfrm>
            <a:off x="504000" y="7200000"/>
            <a:ext cx="2347560" cy="213840"/>
          </a:xfrm>
          <a:prstGeom prst="rect">
            <a:avLst/>
          </a:prstGeom>
          <a:noFill/>
          <a:ln w="0">
            <a:noFill/>
          </a:ln>
        </p:spPr>
        <p:txBody>
          <a:bodyPr lIns="0" tIns="0" rIns="0" bIns="0" anchor="t">
            <a:spAutoFit/>
          </a:bodyPr>
          <a:lstStyle>
            <a:lvl1pPr indent="0" algn="l">
              <a:lnSpc>
                <a:spcPct val="100000"/>
              </a:lnSpc>
              <a:buNone/>
              <a:tabLst>
                <a:tab pos="0" algn="l"/>
              </a:tabLst>
              <a:defRPr lang="en-US" sz="1400" b="0" u="none" strike="noStrike">
                <a:solidFill>
                  <a:srgbClr val="000000"/>
                </a:solidFill>
                <a:effectLst/>
                <a:uFillTx/>
                <a:latin typeface="Times New Roman"/>
              </a:defRPr>
            </a:lvl1pPr>
          </a:lstStyle>
          <a:p>
            <a:pPr indent="0" algn="l">
              <a:lnSpc>
                <a:spcPct val="100000"/>
              </a:lnSpc>
              <a:buNone/>
              <a:tabLst>
                <a:tab pos="0" algn="l"/>
              </a:tabLst>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6" name="PlaceHolder 4"/>
          <p:cNvSpPr>
            <a:spLocks noGrp="1"/>
          </p:cNvSpPr>
          <p:nvPr>
            <p:ph type="ftr" idx="2"/>
          </p:nvPr>
        </p:nvSpPr>
        <p:spPr>
          <a:xfrm>
            <a:off x="3447000" y="7200000"/>
            <a:ext cx="3194280" cy="213840"/>
          </a:xfrm>
          <a:prstGeom prst="rect">
            <a:avLst/>
          </a:prstGeom>
          <a:noFill/>
          <a:ln w="0">
            <a:noFill/>
          </a:ln>
        </p:spPr>
        <p:txBody>
          <a:bodyPr lIns="0" tIns="0" rIns="0" bIns="0" anchor="t">
            <a:sp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7" name="PlaceHolder 5"/>
          <p:cNvSpPr>
            <a:spLocks noGrp="1"/>
          </p:cNvSpPr>
          <p:nvPr>
            <p:ph type="sldNum" idx="3"/>
          </p:nvPr>
        </p:nvSpPr>
        <p:spPr>
          <a:xfrm>
            <a:off x="7226640" y="7200000"/>
            <a:ext cx="2347560" cy="213840"/>
          </a:xfrm>
          <a:prstGeom prst="rect">
            <a:avLst/>
          </a:prstGeom>
          <a:noFill/>
          <a:ln w="0">
            <a:noFill/>
          </a:ln>
        </p:spPr>
        <p:txBody>
          <a:bodyPr lIns="0" tIns="0" rIns="0" bIns="0" anchor="t">
            <a:spAutoFit/>
          </a:bodyPr>
          <a:lstStyle>
            <a:lvl1pPr indent="0" algn="r">
              <a:lnSpc>
                <a:spcPct val="100000"/>
              </a:lnSpc>
              <a:buNone/>
              <a:tabLst>
                <a:tab pos="0" algn="l"/>
              </a:tabLst>
              <a:defRPr lang="en-US" sz="1400" b="0" u="none" strike="noStrike">
                <a:solidFill>
                  <a:srgbClr val="000000"/>
                </a:solidFill>
                <a:effectLst/>
                <a:uFillTx/>
                <a:latin typeface="Times New Roman"/>
              </a:defRPr>
            </a:lvl1pPr>
          </a:lstStyle>
          <a:p>
            <a:pPr indent="0" algn="r">
              <a:lnSpc>
                <a:spcPct val="100000"/>
              </a:lnSpc>
              <a:buNone/>
              <a:tabLst>
                <a:tab pos="0" algn="l"/>
              </a:tabLst>
            </a:pPr>
            <a:fld id="{E18083C2-2ABE-46F0-B580-A9FB71BDC515}"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p:spTree>
      <p:nvGrpSpPr>
        <p:cNvPr id="1" name=""/>
        <p:cNvGrpSpPr/>
        <p:nvPr/>
      </p:nvGrpSpPr>
      <p:grpSpPr>
        <a:xfrm>
          <a:off x="0" y="0"/>
          <a:ext cx="0" cy="0"/>
          <a:chOff x="0" y="0"/>
          <a:chExt cx="0" cy="0"/>
        </a:xfrm>
      </p:grpSpPr>
      <p:pic>
        <p:nvPicPr>
          <p:cNvPr id="8" name=""/>
          <p:cNvPicPr/>
          <p:nvPr/>
        </p:nvPicPr>
        <p:blipFill>
          <a:blip r:embed="rId2"/>
          <a:stretch/>
        </p:blipFill>
        <p:spPr>
          <a:xfrm>
            <a:off x="0" y="0"/>
            <a:ext cx="10079280" cy="7559280"/>
          </a:xfrm>
          <a:prstGeom prst="rect">
            <a:avLst/>
          </a:prstGeom>
          <a:noFill/>
          <a:ln w="0">
            <a:noFill/>
          </a:ln>
        </p:spPr>
      </p:pic>
      <p:sp>
        <p:nvSpPr>
          <p:cNvPr id="9" name="PlaceHolder 1"/>
          <p:cNvSpPr>
            <a:spLocks noGrp="1"/>
          </p:cNvSpPr>
          <p:nvPr>
            <p:ph type="title"/>
          </p:nvPr>
        </p:nvSpPr>
        <p:spPr>
          <a:xfrm>
            <a:off x="504000" y="3168000"/>
            <a:ext cx="9071280" cy="1261440"/>
          </a:xfrm>
          <a:prstGeom prst="rect">
            <a:avLst/>
          </a:prstGeom>
          <a:noFill/>
          <a:ln w="0">
            <a:noFill/>
          </a:ln>
        </p:spPr>
        <p:txBody>
          <a:bodyPr lIns="0" tIns="0" rIns="0" bIns="0" anchor="ctr">
            <a:normAutofit/>
          </a:bodyPr>
          <a:lstStyle>
            <a:lvl1pPr indent="0" algn="ctr">
              <a:lnSpc>
                <a:spcPct val="100000"/>
              </a:lnSpc>
              <a:buNone/>
              <a:tabLst>
                <a:tab pos="0" algn="l"/>
              </a:tabLst>
              <a:defRPr lang="en-US" sz="4400" b="0" u="none" strike="noStrike">
                <a:solidFill>
                  <a:srgbClr val="000000"/>
                </a:solidFill>
                <a:effectLst/>
                <a:uFillTx/>
                <a:latin typeface="Times New Roman"/>
              </a:defRPr>
            </a:lvl1pPr>
          </a:lstStyle>
          <a:p>
            <a:pPr indent="0" algn="ctr">
              <a:lnSpc>
                <a:spcPct val="100000"/>
              </a:lnSpc>
              <a:buNone/>
              <a:tabLst>
                <a:tab pos="0" algn="l"/>
              </a:tabLst>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10" name="PlaceHolder 2"/>
          <p:cNvSpPr>
            <a:spLocks noGrp="1"/>
          </p:cNvSpPr>
          <p:nvPr>
            <p:ph type="body"/>
          </p:nvPr>
        </p:nvSpPr>
        <p:spPr>
          <a:xfrm>
            <a:off x="504000" y="4752000"/>
            <a:ext cx="9071280" cy="2015280"/>
          </a:xfrm>
          <a:prstGeom prst="rect">
            <a:avLst/>
          </a:prstGeom>
          <a:noFill/>
          <a:ln w="0">
            <a:noFill/>
          </a:ln>
        </p:spPr>
        <p:txBody>
          <a:bodyPr lIns="0" tIns="0" rIns="0" bIns="0" anchor="t">
            <a:normAutofit fontScale="70000" lnSpcReduction="19999"/>
          </a:bodyPr>
          <a:lstStyle>
            <a:lvl1pPr marL="432000" indent="0" algn="ctr">
              <a:lnSpc>
                <a:spcPct val="100000"/>
              </a:lnSpc>
              <a:spcAft>
                <a:spcPts val="1414"/>
              </a:spcAft>
              <a:buNone/>
              <a:tabLst>
                <a:tab pos="0" algn="l"/>
              </a:tabLst>
              <a:defRPr lang="en-US" sz="3200" b="0" u="none" strike="noStrike">
                <a:solidFill>
                  <a:srgbClr val="000000"/>
                </a:solidFill>
                <a:effectLst/>
                <a:uFillTx/>
                <a:latin typeface="Times New Roman"/>
              </a:defRPr>
            </a:lvl1pPr>
            <a:lvl2pPr marL="864000" indent="0" algn="ctr">
              <a:lnSpc>
                <a:spcPct val="100000"/>
              </a:lnSpc>
              <a:spcAft>
                <a:spcPts val="1131"/>
              </a:spcAft>
              <a:buNone/>
              <a:tabLst>
                <a:tab pos="0" algn="l"/>
              </a:tabLst>
              <a:defRPr lang="en-US" sz="2800" b="0" u="none" strike="noStrike">
                <a:solidFill>
                  <a:srgbClr val="000000"/>
                </a:solidFill>
                <a:effectLst/>
                <a:uFillTx/>
                <a:latin typeface="Times New Roman"/>
              </a:defRPr>
            </a:lvl2pPr>
            <a:lvl3pPr marL="1296000" indent="0" algn="ctr">
              <a:lnSpc>
                <a:spcPct val="100000"/>
              </a:lnSpc>
              <a:spcAft>
                <a:spcPts val="848"/>
              </a:spcAft>
              <a:buNone/>
              <a:tabLst>
                <a:tab pos="0" algn="l"/>
              </a:tabLst>
              <a:defRPr lang="en-US" sz="2400" b="0" u="none" strike="noStrike">
                <a:solidFill>
                  <a:srgbClr val="000000"/>
                </a:solidFill>
                <a:effectLst/>
                <a:uFillTx/>
                <a:latin typeface="Times New Roman"/>
              </a:defRPr>
            </a:lvl3pPr>
            <a:lvl4pPr marL="1728000" indent="0" algn="ctr">
              <a:lnSpc>
                <a:spcPct val="100000"/>
              </a:lnSpc>
              <a:spcAft>
                <a:spcPts val="561"/>
              </a:spcAft>
              <a:buNone/>
              <a:tabLst>
                <a:tab pos="0" algn="l"/>
              </a:tabLst>
              <a:defRPr lang="en-US" sz="2000" b="0" u="none" strike="noStrike">
                <a:solidFill>
                  <a:srgbClr val="000000"/>
                </a:solidFill>
                <a:effectLst/>
                <a:uFillTx/>
                <a:latin typeface="Times New Roman"/>
              </a:defRPr>
            </a:lvl4pPr>
            <a:lvl5pPr marL="2160000" indent="0" algn="ctr">
              <a:lnSpc>
                <a:spcPct val="100000"/>
              </a:lnSpc>
              <a:spcAft>
                <a:spcPts val="281"/>
              </a:spcAft>
              <a:buNone/>
              <a:tabLst>
                <a:tab pos="0" algn="l"/>
              </a:tabLst>
              <a:defRPr lang="en-US" sz="2000" b="0" u="none" strike="noStrike">
                <a:solidFill>
                  <a:srgbClr val="000000"/>
                </a:solidFill>
                <a:effectLst/>
                <a:uFillTx/>
                <a:latin typeface="Times New Roman"/>
              </a:defRPr>
            </a:lvl5pPr>
            <a:lvl6pPr marL="2592000" indent="0" algn="ctr">
              <a:lnSpc>
                <a:spcPct val="100000"/>
              </a:lnSpc>
              <a:spcAft>
                <a:spcPts val="281"/>
              </a:spcAft>
              <a:buNone/>
              <a:tabLst>
                <a:tab pos="0" algn="l"/>
              </a:tabLst>
              <a:defRPr lang="en-US" sz="2000" b="0" u="none" strike="noStrike">
                <a:solidFill>
                  <a:srgbClr val="000000"/>
                </a:solidFill>
                <a:effectLst/>
                <a:uFillTx/>
                <a:latin typeface="Times New Roman"/>
              </a:defRPr>
            </a:lvl6pPr>
            <a:lvl7pPr marL="3024000" indent="0" algn="ctr">
              <a:lnSpc>
                <a:spcPct val="100000"/>
              </a:lnSpc>
              <a:spcAft>
                <a:spcPts val="281"/>
              </a:spcAft>
              <a:buNone/>
              <a:tabLst>
                <a:tab pos="0" algn="l"/>
              </a:tabLst>
              <a:defRPr lang="en-US" sz="2000" b="0" u="none" strike="noStrike">
                <a:solidFill>
                  <a:srgbClr val="000000"/>
                </a:solidFill>
                <a:effectLst/>
                <a:uFillTx/>
                <a:latin typeface="Times New Roman"/>
              </a:defRPr>
            </a:lvl7pPr>
          </a:lstStyle>
          <a:p>
            <a:pPr marL="432000" indent="0" algn="ctr">
              <a:lnSpc>
                <a:spcPct val="100000"/>
              </a:lnSpc>
              <a:spcAft>
                <a:spcPts val="1414"/>
              </a:spcAft>
              <a:buNone/>
              <a:tabLst>
                <a:tab pos="0" algn="l"/>
              </a:tabLst>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indent="0" algn="ctr">
              <a:lnSpc>
                <a:spcPct val="100000"/>
              </a:lnSpc>
              <a:spcAft>
                <a:spcPts val="1131"/>
              </a:spcAft>
              <a:buNone/>
              <a:tabLst>
                <a:tab pos="0" algn="l"/>
              </a:tabLst>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indent="0" algn="ctr">
              <a:lnSpc>
                <a:spcPct val="100000"/>
              </a:lnSpc>
              <a:spcAft>
                <a:spcPts val="848"/>
              </a:spcAft>
              <a:buNone/>
              <a:tabLst>
                <a:tab pos="0" algn="l"/>
              </a:tabLst>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indent="0" algn="ctr">
              <a:lnSpc>
                <a:spcPct val="100000"/>
              </a:lnSpc>
              <a:spcAft>
                <a:spcPts val="561"/>
              </a:spcAft>
              <a:buNone/>
              <a:tabLst>
                <a:tab pos="0" algn="l"/>
              </a:tabLst>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indent="0" algn="ctr">
              <a:lnSpc>
                <a:spcPct val="100000"/>
              </a:lnSpc>
              <a:spcAft>
                <a:spcPts val="281"/>
              </a:spcAft>
              <a:buNone/>
              <a:tabLst>
                <a:tab pos="0" algn="l"/>
              </a:tabLst>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indent="0" algn="ctr">
              <a:lnSpc>
                <a:spcPct val="100000"/>
              </a:lnSpc>
              <a:spcAft>
                <a:spcPts val="281"/>
              </a:spcAft>
              <a:buNone/>
              <a:tabLst>
                <a:tab pos="0" algn="l"/>
              </a:tabLst>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indent="0" algn="ctr">
              <a:lnSpc>
                <a:spcPct val="100000"/>
              </a:lnSpc>
              <a:spcAft>
                <a:spcPts val="281"/>
              </a:spcAft>
              <a:buNone/>
              <a:tabLst>
                <a:tab pos="0" algn="l"/>
              </a:tabLst>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11" name="PlaceHolder 3"/>
          <p:cNvSpPr>
            <a:spLocks noGrp="1"/>
          </p:cNvSpPr>
          <p:nvPr>
            <p:ph type="dt" idx="4"/>
          </p:nvPr>
        </p:nvSpPr>
        <p:spPr>
          <a:xfrm>
            <a:off x="504000" y="7200000"/>
            <a:ext cx="2347560" cy="213840"/>
          </a:xfrm>
          <a:prstGeom prst="rect">
            <a:avLst/>
          </a:prstGeom>
          <a:noFill/>
          <a:ln w="0">
            <a:noFill/>
          </a:ln>
        </p:spPr>
        <p:txBody>
          <a:bodyPr lIns="0" tIns="0" rIns="0" bIns="0" anchor="t">
            <a:spAutoFit/>
          </a:bodyPr>
          <a:lstStyle>
            <a:lvl1pPr indent="0" algn="l">
              <a:lnSpc>
                <a:spcPct val="100000"/>
              </a:lnSpc>
              <a:buNone/>
              <a:tabLst>
                <a:tab pos="0" algn="l"/>
              </a:tabLst>
              <a:defRPr lang="en-US" sz="1400" b="0" u="none" strike="noStrike">
                <a:solidFill>
                  <a:srgbClr val="000000"/>
                </a:solidFill>
                <a:effectLst/>
                <a:uFillTx/>
                <a:latin typeface="Times New Roman"/>
              </a:defRPr>
            </a:lvl1pPr>
          </a:lstStyle>
          <a:p>
            <a:pPr indent="0" algn="l">
              <a:lnSpc>
                <a:spcPct val="100000"/>
              </a:lnSpc>
              <a:buNone/>
              <a:tabLst>
                <a:tab pos="0" algn="l"/>
              </a:tabLst>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12" name="PlaceHolder 4"/>
          <p:cNvSpPr>
            <a:spLocks noGrp="1"/>
          </p:cNvSpPr>
          <p:nvPr>
            <p:ph type="ftr" idx="5"/>
          </p:nvPr>
        </p:nvSpPr>
        <p:spPr>
          <a:xfrm>
            <a:off x="3447000" y="7200000"/>
            <a:ext cx="3194280" cy="213840"/>
          </a:xfrm>
          <a:prstGeom prst="rect">
            <a:avLst/>
          </a:prstGeom>
          <a:noFill/>
          <a:ln w="0">
            <a:noFill/>
          </a:ln>
        </p:spPr>
        <p:txBody>
          <a:bodyPr lIns="0" tIns="0" rIns="0" bIns="0" anchor="t">
            <a:sp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3" name="PlaceHolder 5"/>
          <p:cNvSpPr>
            <a:spLocks noGrp="1"/>
          </p:cNvSpPr>
          <p:nvPr>
            <p:ph type="sldNum" idx="6"/>
          </p:nvPr>
        </p:nvSpPr>
        <p:spPr>
          <a:xfrm>
            <a:off x="7226640" y="7200000"/>
            <a:ext cx="2347560" cy="213840"/>
          </a:xfrm>
          <a:prstGeom prst="rect">
            <a:avLst/>
          </a:prstGeom>
          <a:noFill/>
          <a:ln w="0">
            <a:noFill/>
          </a:ln>
        </p:spPr>
        <p:txBody>
          <a:bodyPr lIns="0" tIns="0" rIns="0" bIns="0" anchor="t">
            <a:spAutoFit/>
          </a:bodyPr>
          <a:lstStyle>
            <a:lvl1pPr indent="0" algn="r">
              <a:lnSpc>
                <a:spcPct val="100000"/>
              </a:lnSpc>
              <a:buNone/>
              <a:tabLst>
                <a:tab pos="0" algn="l"/>
              </a:tabLst>
              <a:defRPr lang="en-US" sz="1400" b="0" u="none" strike="noStrike">
                <a:solidFill>
                  <a:srgbClr val="000000"/>
                </a:solidFill>
                <a:effectLst/>
                <a:uFillTx/>
                <a:latin typeface="Times New Roman"/>
              </a:defRPr>
            </a:lvl1pPr>
          </a:lstStyle>
          <a:p>
            <a:pPr indent="0" algn="r">
              <a:lnSpc>
                <a:spcPct val="100000"/>
              </a:lnSpc>
              <a:buNone/>
              <a:tabLst>
                <a:tab pos="0" algn="l"/>
              </a:tabLst>
            </a:pPr>
            <a:fld id="{7069C889-CBF0-4402-9B16-F4D1319DEC64}"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1">
    <p:spTree>
      <p:nvGrpSpPr>
        <p:cNvPr id="1" name=""/>
        <p:cNvGrpSpPr/>
        <p:nvPr/>
      </p:nvGrpSpPr>
      <p:grpSpPr>
        <a:xfrm>
          <a:off x="0" y="0"/>
          <a:ext cx="0" cy="0"/>
          <a:chOff x="0" y="0"/>
          <a:chExt cx="0" cy="0"/>
        </a:xfrm>
      </p:grpSpPr>
      <p:pic>
        <p:nvPicPr>
          <p:cNvPr id="14" name=""/>
          <p:cNvPicPr/>
          <p:nvPr/>
        </p:nvPicPr>
        <p:blipFill>
          <a:blip r:embed="rId2"/>
          <a:stretch/>
        </p:blipFill>
        <p:spPr>
          <a:xfrm>
            <a:off x="0" y="-1440"/>
            <a:ext cx="10079280" cy="7559280"/>
          </a:xfrm>
          <a:prstGeom prst="rect">
            <a:avLst/>
          </a:prstGeom>
          <a:noFill/>
          <a:ln w="0">
            <a:noFill/>
          </a:ln>
        </p:spPr>
      </p:pic>
      <p:sp>
        <p:nvSpPr>
          <p:cNvPr id="15" name="PlaceHolder 1"/>
          <p:cNvSpPr>
            <a:spLocks noGrp="1"/>
          </p:cNvSpPr>
          <p:nvPr>
            <p:ph type="title"/>
          </p:nvPr>
        </p:nvSpPr>
        <p:spPr>
          <a:xfrm>
            <a:off x="504000" y="301320"/>
            <a:ext cx="7703280" cy="1137960"/>
          </a:xfrm>
          <a:prstGeom prst="rect">
            <a:avLst/>
          </a:prstGeom>
          <a:noFill/>
          <a:ln w="0">
            <a:noFill/>
          </a:ln>
        </p:spPr>
        <p:txBody>
          <a:bodyPr lIns="0" tIns="0" rIns="0" bIns="0" anchor="ctr">
            <a:noAutofit/>
          </a:bodyPr>
          <a:lstStyle>
            <a:lvl1pPr indent="0" algn="l">
              <a:lnSpc>
                <a:spcPct val="100000"/>
              </a:lnSpc>
              <a:buNone/>
              <a:tabLst>
                <a:tab pos="0" algn="l"/>
              </a:tabLst>
              <a:defRPr lang="en-US" sz="4400" b="0" u="none" strike="noStrike">
                <a:solidFill>
                  <a:srgbClr val="000000"/>
                </a:solidFill>
                <a:effectLst/>
                <a:uFillTx/>
                <a:latin typeface="Times New Roman"/>
              </a:defRPr>
            </a:lvl1pPr>
          </a:lstStyle>
          <a:p>
            <a:pPr indent="0" algn="l">
              <a:lnSpc>
                <a:spcPct val="100000"/>
              </a:lnSpc>
              <a:buNone/>
              <a:tabLst>
                <a:tab pos="0" algn="l"/>
              </a:tabLst>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16" name="PlaceHolder 2"/>
          <p:cNvSpPr>
            <a:spLocks noGrp="1"/>
          </p:cNvSpPr>
          <p:nvPr>
            <p:ph type="body"/>
          </p:nvPr>
        </p:nvSpPr>
        <p:spPr>
          <a:xfrm>
            <a:off x="504000" y="1769040"/>
            <a:ext cx="9071280" cy="4383720"/>
          </a:xfrm>
          <a:prstGeom prst="rect">
            <a:avLst/>
          </a:prstGeom>
          <a:noFill/>
          <a:ln w="0">
            <a:noFill/>
          </a:ln>
        </p:spPr>
        <p:txBody>
          <a:bodyPr lIns="0" tIns="0" rIns="0" bIns="0" anchor="t">
            <a:normAutofit/>
          </a:bodyPr>
          <a:lstStyle>
            <a:lvl1pPr algn="l">
              <a:lnSpc>
                <a:spcPct val="100000"/>
              </a:lnSpc>
              <a:spcAft>
                <a:spcPts val="1417"/>
              </a:spcAft>
              <a:buClr>
                <a:srgbClr val="000000"/>
              </a:buClr>
              <a:buSzPct val="45000"/>
              <a:buFont typeface="Wingdings" charset="2"/>
              <a:buChar char=""/>
              <a:defRPr lang="en-US" sz="3200" b="0" u="none" strike="noStrike">
                <a:solidFill>
                  <a:srgbClr val="000000"/>
                </a:solidFill>
                <a:effectLst/>
                <a:uFillTx/>
                <a:latin typeface="Times New Roman"/>
              </a:defRPr>
            </a:lvl1pPr>
            <a:lvl2pPr lvl="1" algn="l">
              <a:lnSpc>
                <a:spcPct val="100000"/>
              </a:lnSpc>
              <a:spcAft>
                <a:spcPts val="1134"/>
              </a:spcAft>
              <a:buClr>
                <a:srgbClr val="000000"/>
              </a:buClr>
              <a:buSzPct val="75000"/>
              <a:buFont typeface="Symbol" charset="2"/>
              <a:buChar char=""/>
              <a:defRPr lang="en-US" sz="2800" b="0" u="none" strike="noStrike">
                <a:solidFill>
                  <a:srgbClr val="000000"/>
                </a:solidFill>
                <a:effectLst/>
                <a:uFillTx/>
                <a:latin typeface="Times New Roman"/>
              </a:defRPr>
            </a:lvl2pPr>
            <a:lvl3pPr lvl="2" algn="l">
              <a:lnSpc>
                <a:spcPct val="100000"/>
              </a:lnSpc>
              <a:spcAft>
                <a:spcPts val="850"/>
              </a:spcAft>
              <a:buClr>
                <a:srgbClr val="000000"/>
              </a:buClr>
              <a:buSzPct val="45000"/>
              <a:buFont typeface="Wingdings" charset="2"/>
              <a:buChar char=""/>
              <a:defRPr lang="en-US" sz="2400" b="0" u="none" strike="noStrike">
                <a:solidFill>
                  <a:srgbClr val="000000"/>
                </a:solidFill>
                <a:effectLst/>
                <a:uFillTx/>
                <a:latin typeface="Times New Roman"/>
              </a:defRPr>
            </a:lvl3pPr>
            <a:lvl4pPr lvl="3" algn="l">
              <a:lnSpc>
                <a:spcPct val="100000"/>
              </a:lnSpc>
              <a:spcAft>
                <a:spcPts val="567"/>
              </a:spcAft>
              <a:buClr>
                <a:srgbClr val="000000"/>
              </a:buClr>
              <a:buSzPct val="75000"/>
              <a:buFont typeface="Symbol" charset="2"/>
              <a:buChar char=""/>
              <a:defRPr lang="en-US" sz="2000" b="0" u="none" strike="noStrike">
                <a:solidFill>
                  <a:srgbClr val="000000"/>
                </a:solidFill>
                <a:effectLst/>
                <a:uFillTx/>
                <a:latin typeface="Times New Roman"/>
              </a:defRPr>
            </a:lvl4pPr>
            <a:lvl5pPr lvl="4"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5pPr>
            <a:lvl6pPr lvl="5"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6pPr>
            <a:lvl7pPr lvl="6"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7pPr>
          </a:lstStyle>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324000" algn="l">
              <a:lnSpc>
                <a:spcPct val="100000"/>
              </a:lnSpc>
              <a:spcAft>
                <a:spcPts val="1134"/>
              </a:spcAft>
              <a:buClr>
                <a:srgbClr val="000000"/>
              </a:buClr>
              <a:buSzPct val="75000"/>
              <a:buFont typeface="Symbol" charset="2"/>
              <a:buChar char=""/>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288000" algn="l">
              <a:lnSpc>
                <a:spcPct val="100000"/>
              </a:lnSpc>
              <a:spcAft>
                <a:spcPts val="850"/>
              </a:spcAft>
              <a:buClr>
                <a:srgbClr val="000000"/>
              </a:buClr>
              <a:buSzPct val="45000"/>
              <a:buFont typeface="Wingdings" charset="2"/>
              <a:buChar char=""/>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216000" algn="l">
              <a:lnSpc>
                <a:spcPct val="100000"/>
              </a:lnSpc>
              <a:spcAft>
                <a:spcPts val="567"/>
              </a:spcAft>
              <a:buClr>
                <a:srgbClr val="000000"/>
              </a:buClr>
              <a:buSzPct val="75000"/>
              <a:buFont typeface="Symbol" charset="2"/>
              <a:buChar char=""/>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17" name="PlaceHolder 3"/>
          <p:cNvSpPr>
            <a:spLocks noGrp="1"/>
          </p:cNvSpPr>
          <p:nvPr>
            <p:ph type="dt" idx="7"/>
          </p:nvPr>
        </p:nvSpPr>
        <p:spPr>
          <a:xfrm>
            <a:off x="504000" y="7200000"/>
            <a:ext cx="2347560" cy="213840"/>
          </a:xfrm>
          <a:prstGeom prst="rect">
            <a:avLst/>
          </a:prstGeom>
          <a:noFill/>
          <a:ln w="0">
            <a:noFill/>
          </a:ln>
        </p:spPr>
        <p:txBody>
          <a:bodyPr lIns="0" tIns="0" rIns="0" bIns="0" anchor="t">
            <a:spAutoFit/>
          </a:bodyPr>
          <a:lstStyle>
            <a:lvl1pPr indent="0" algn="l">
              <a:lnSpc>
                <a:spcPct val="100000"/>
              </a:lnSpc>
              <a:buNone/>
              <a:tabLst>
                <a:tab pos="0" algn="l"/>
              </a:tabLst>
              <a:defRPr lang="en-US" sz="1400" b="0" u="none" strike="noStrike">
                <a:solidFill>
                  <a:srgbClr val="000000"/>
                </a:solidFill>
                <a:effectLst/>
                <a:uFillTx/>
                <a:latin typeface="Times New Roman"/>
              </a:defRPr>
            </a:lvl1pPr>
          </a:lstStyle>
          <a:p>
            <a:pPr indent="0" algn="l">
              <a:lnSpc>
                <a:spcPct val="100000"/>
              </a:lnSpc>
              <a:buNone/>
              <a:tabLst>
                <a:tab pos="0" algn="l"/>
              </a:tabLst>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18" name="PlaceHolder 4"/>
          <p:cNvSpPr>
            <a:spLocks noGrp="1"/>
          </p:cNvSpPr>
          <p:nvPr>
            <p:ph type="ftr" idx="8"/>
          </p:nvPr>
        </p:nvSpPr>
        <p:spPr>
          <a:xfrm>
            <a:off x="3447360" y="7200000"/>
            <a:ext cx="3194280" cy="213840"/>
          </a:xfrm>
          <a:prstGeom prst="rect">
            <a:avLst/>
          </a:prstGeom>
          <a:noFill/>
          <a:ln w="0">
            <a:noFill/>
          </a:ln>
        </p:spPr>
        <p:txBody>
          <a:bodyPr lIns="0" tIns="0" rIns="0" bIns="0" anchor="t">
            <a:sp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9" name="PlaceHolder 5"/>
          <p:cNvSpPr>
            <a:spLocks noGrp="1"/>
          </p:cNvSpPr>
          <p:nvPr>
            <p:ph type="sldNum" idx="9"/>
          </p:nvPr>
        </p:nvSpPr>
        <p:spPr>
          <a:xfrm>
            <a:off x="7227000" y="7200000"/>
            <a:ext cx="2347560" cy="213840"/>
          </a:xfrm>
          <a:prstGeom prst="rect">
            <a:avLst/>
          </a:prstGeom>
          <a:noFill/>
          <a:ln w="0">
            <a:noFill/>
          </a:ln>
        </p:spPr>
        <p:txBody>
          <a:bodyPr lIns="0" tIns="0" rIns="0" bIns="0" anchor="t">
            <a:spAutoFit/>
          </a:bodyPr>
          <a:lstStyle>
            <a:lvl1pPr indent="0" algn="r">
              <a:lnSpc>
                <a:spcPct val="100000"/>
              </a:lnSpc>
              <a:buNone/>
              <a:tabLst>
                <a:tab pos="0" algn="l"/>
              </a:tabLst>
              <a:defRPr lang="en-US" sz="1400" b="0" u="none" strike="noStrike">
                <a:solidFill>
                  <a:srgbClr val="000000"/>
                </a:solidFill>
                <a:effectLst/>
                <a:uFillTx/>
                <a:latin typeface="Times New Roman"/>
              </a:defRPr>
            </a:lvl1pPr>
          </a:lstStyle>
          <a:p>
            <a:pPr indent="0" algn="r">
              <a:lnSpc>
                <a:spcPct val="100000"/>
              </a:lnSpc>
              <a:buNone/>
              <a:tabLst>
                <a:tab pos="0" algn="l"/>
              </a:tabLst>
            </a:pPr>
            <a:fld id="{8ED58033-7DFC-4942-9334-92FDD3A959E0}"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
    <p:spTree>
      <p:nvGrpSpPr>
        <p:cNvPr id="1" name=""/>
        <p:cNvGrpSpPr/>
        <p:nvPr/>
      </p:nvGrpSpPr>
      <p:grpSpPr>
        <a:xfrm>
          <a:off x="0" y="0"/>
          <a:ext cx="0" cy="0"/>
          <a:chOff x="0" y="0"/>
          <a:chExt cx="0" cy="0"/>
        </a:xfrm>
      </p:grpSpPr>
      <p:pic>
        <p:nvPicPr>
          <p:cNvPr id="20" name=""/>
          <p:cNvPicPr/>
          <p:nvPr/>
        </p:nvPicPr>
        <p:blipFill>
          <a:blip r:embed="rId2"/>
          <a:stretch/>
        </p:blipFill>
        <p:spPr>
          <a:xfrm>
            <a:off x="0" y="-1440"/>
            <a:ext cx="10079280" cy="7559280"/>
          </a:xfrm>
          <a:prstGeom prst="rect">
            <a:avLst/>
          </a:prstGeom>
          <a:noFill/>
          <a:ln w="0">
            <a:noFill/>
          </a:ln>
        </p:spPr>
      </p:pic>
      <p:sp>
        <p:nvSpPr>
          <p:cNvPr id="21" name="PlaceHolder 1"/>
          <p:cNvSpPr>
            <a:spLocks noGrp="1"/>
          </p:cNvSpPr>
          <p:nvPr>
            <p:ph type="title"/>
          </p:nvPr>
        </p:nvSpPr>
        <p:spPr>
          <a:xfrm>
            <a:off x="504000" y="301320"/>
            <a:ext cx="7703280" cy="1137960"/>
          </a:xfrm>
          <a:prstGeom prst="rect">
            <a:avLst/>
          </a:prstGeom>
          <a:noFill/>
          <a:ln w="0">
            <a:noFill/>
          </a:ln>
        </p:spPr>
        <p:txBody>
          <a:bodyPr lIns="0" tIns="0" rIns="0" bIns="0" anchor="ctr">
            <a:noAutofit/>
          </a:bodyPr>
          <a:lstStyle>
            <a:lvl1pPr indent="0" algn="l">
              <a:lnSpc>
                <a:spcPct val="100000"/>
              </a:lnSpc>
              <a:buNone/>
              <a:tabLst>
                <a:tab pos="0" algn="l"/>
              </a:tabLst>
              <a:defRPr lang="en-US" sz="4400" b="0" u="none" strike="noStrike">
                <a:solidFill>
                  <a:srgbClr val="000000"/>
                </a:solidFill>
                <a:effectLst/>
                <a:uFillTx/>
                <a:latin typeface="Times New Roman"/>
              </a:defRPr>
            </a:lvl1pPr>
          </a:lstStyle>
          <a:p>
            <a:pPr indent="0" algn="l">
              <a:lnSpc>
                <a:spcPct val="100000"/>
              </a:lnSpc>
              <a:buNone/>
              <a:tabLst>
                <a:tab pos="0" algn="l"/>
              </a:tabLst>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22" name="PlaceHolder 2"/>
          <p:cNvSpPr>
            <a:spLocks noGrp="1"/>
          </p:cNvSpPr>
          <p:nvPr>
            <p:ph type="body"/>
          </p:nvPr>
        </p:nvSpPr>
        <p:spPr>
          <a:xfrm>
            <a:off x="504000" y="1769040"/>
            <a:ext cx="9071280" cy="4383720"/>
          </a:xfrm>
          <a:prstGeom prst="rect">
            <a:avLst/>
          </a:prstGeom>
          <a:noFill/>
          <a:ln w="0">
            <a:noFill/>
          </a:ln>
        </p:spPr>
        <p:txBody>
          <a:bodyPr lIns="0" tIns="0" rIns="0" bIns="0" anchor="t">
            <a:normAutofit/>
          </a:bodyPr>
          <a:lstStyle>
            <a:lvl1pPr algn="l">
              <a:lnSpc>
                <a:spcPct val="100000"/>
              </a:lnSpc>
              <a:spcAft>
                <a:spcPts val="1417"/>
              </a:spcAft>
              <a:buClr>
                <a:srgbClr val="000000"/>
              </a:buClr>
              <a:buSzPct val="45000"/>
              <a:buFont typeface="Wingdings" charset="2"/>
              <a:buChar char=""/>
              <a:defRPr lang="en-US" sz="3200" b="0" u="none" strike="noStrike">
                <a:solidFill>
                  <a:srgbClr val="000000"/>
                </a:solidFill>
                <a:effectLst/>
                <a:uFillTx/>
                <a:latin typeface="Times New Roman"/>
              </a:defRPr>
            </a:lvl1pPr>
            <a:lvl2pPr lvl="1" algn="l">
              <a:lnSpc>
                <a:spcPct val="100000"/>
              </a:lnSpc>
              <a:spcAft>
                <a:spcPts val="1134"/>
              </a:spcAft>
              <a:buClr>
                <a:srgbClr val="000000"/>
              </a:buClr>
              <a:buSzPct val="75000"/>
              <a:buFont typeface="Symbol" charset="2"/>
              <a:buChar char=""/>
              <a:defRPr lang="en-US" sz="2800" b="0" u="none" strike="noStrike">
                <a:solidFill>
                  <a:srgbClr val="000000"/>
                </a:solidFill>
                <a:effectLst/>
                <a:uFillTx/>
                <a:latin typeface="Times New Roman"/>
              </a:defRPr>
            </a:lvl2pPr>
            <a:lvl3pPr lvl="2" algn="l">
              <a:lnSpc>
                <a:spcPct val="100000"/>
              </a:lnSpc>
              <a:spcAft>
                <a:spcPts val="850"/>
              </a:spcAft>
              <a:buClr>
                <a:srgbClr val="000000"/>
              </a:buClr>
              <a:buSzPct val="45000"/>
              <a:buFont typeface="Wingdings" charset="2"/>
              <a:buChar char=""/>
              <a:defRPr lang="en-US" sz="2400" b="0" u="none" strike="noStrike">
                <a:solidFill>
                  <a:srgbClr val="000000"/>
                </a:solidFill>
                <a:effectLst/>
                <a:uFillTx/>
                <a:latin typeface="Times New Roman"/>
              </a:defRPr>
            </a:lvl3pPr>
            <a:lvl4pPr lvl="3" algn="l">
              <a:lnSpc>
                <a:spcPct val="100000"/>
              </a:lnSpc>
              <a:spcAft>
                <a:spcPts val="567"/>
              </a:spcAft>
              <a:buClr>
                <a:srgbClr val="000000"/>
              </a:buClr>
              <a:buSzPct val="75000"/>
              <a:buFont typeface="Symbol" charset="2"/>
              <a:buChar char=""/>
              <a:defRPr lang="en-US" sz="2000" b="0" u="none" strike="noStrike">
                <a:solidFill>
                  <a:srgbClr val="000000"/>
                </a:solidFill>
                <a:effectLst/>
                <a:uFillTx/>
                <a:latin typeface="Times New Roman"/>
              </a:defRPr>
            </a:lvl4pPr>
            <a:lvl5pPr lvl="4"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5pPr>
            <a:lvl6pPr lvl="5"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6pPr>
            <a:lvl7pPr lvl="6"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7pPr>
          </a:lstStyle>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324000" algn="l">
              <a:lnSpc>
                <a:spcPct val="100000"/>
              </a:lnSpc>
              <a:spcAft>
                <a:spcPts val="1134"/>
              </a:spcAft>
              <a:buClr>
                <a:srgbClr val="000000"/>
              </a:buClr>
              <a:buSzPct val="75000"/>
              <a:buFont typeface="Symbol" charset="2"/>
              <a:buChar char=""/>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288000" algn="l">
              <a:lnSpc>
                <a:spcPct val="100000"/>
              </a:lnSpc>
              <a:spcAft>
                <a:spcPts val="850"/>
              </a:spcAft>
              <a:buClr>
                <a:srgbClr val="000000"/>
              </a:buClr>
              <a:buSzPct val="45000"/>
              <a:buFont typeface="Wingdings" charset="2"/>
              <a:buChar char=""/>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216000" algn="l">
              <a:lnSpc>
                <a:spcPct val="100000"/>
              </a:lnSpc>
              <a:spcAft>
                <a:spcPts val="567"/>
              </a:spcAft>
              <a:buClr>
                <a:srgbClr val="000000"/>
              </a:buClr>
              <a:buSzPct val="75000"/>
              <a:buFont typeface="Symbol" charset="2"/>
              <a:buChar char=""/>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23" name="PlaceHolder 3"/>
          <p:cNvSpPr>
            <a:spLocks noGrp="1"/>
          </p:cNvSpPr>
          <p:nvPr>
            <p:ph type="dt" idx="10"/>
          </p:nvPr>
        </p:nvSpPr>
        <p:spPr>
          <a:xfrm>
            <a:off x="504000" y="7200000"/>
            <a:ext cx="2347560" cy="213840"/>
          </a:xfrm>
          <a:prstGeom prst="rect">
            <a:avLst/>
          </a:prstGeom>
          <a:noFill/>
          <a:ln w="0">
            <a:noFill/>
          </a:ln>
        </p:spPr>
        <p:txBody>
          <a:bodyPr lIns="0" tIns="0" rIns="0" bIns="0" anchor="t">
            <a:spAutoFit/>
          </a:bodyPr>
          <a:lstStyle>
            <a:lvl1pPr indent="0" algn="l">
              <a:lnSpc>
                <a:spcPct val="100000"/>
              </a:lnSpc>
              <a:buNone/>
              <a:tabLst>
                <a:tab pos="0" algn="l"/>
              </a:tabLst>
              <a:defRPr lang="en-US" sz="1400" b="0" u="none" strike="noStrike">
                <a:solidFill>
                  <a:srgbClr val="000000"/>
                </a:solidFill>
                <a:effectLst/>
                <a:uFillTx/>
                <a:latin typeface="Times New Roman"/>
              </a:defRPr>
            </a:lvl1pPr>
          </a:lstStyle>
          <a:p>
            <a:pPr indent="0" algn="l">
              <a:lnSpc>
                <a:spcPct val="100000"/>
              </a:lnSpc>
              <a:buNone/>
              <a:tabLst>
                <a:tab pos="0" algn="l"/>
              </a:tabLst>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24" name="PlaceHolder 4"/>
          <p:cNvSpPr>
            <a:spLocks noGrp="1"/>
          </p:cNvSpPr>
          <p:nvPr>
            <p:ph type="ftr" idx="11"/>
          </p:nvPr>
        </p:nvSpPr>
        <p:spPr>
          <a:xfrm>
            <a:off x="3447360" y="7200000"/>
            <a:ext cx="3194280" cy="213840"/>
          </a:xfrm>
          <a:prstGeom prst="rect">
            <a:avLst/>
          </a:prstGeom>
          <a:noFill/>
          <a:ln w="0">
            <a:noFill/>
          </a:ln>
        </p:spPr>
        <p:txBody>
          <a:bodyPr lIns="0" tIns="0" rIns="0" bIns="0" anchor="t">
            <a:sp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5" name="PlaceHolder 5"/>
          <p:cNvSpPr>
            <a:spLocks noGrp="1"/>
          </p:cNvSpPr>
          <p:nvPr>
            <p:ph type="sldNum" idx="12"/>
          </p:nvPr>
        </p:nvSpPr>
        <p:spPr>
          <a:xfrm>
            <a:off x="7227000" y="7200000"/>
            <a:ext cx="2347560" cy="213840"/>
          </a:xfrm>
          <a:prstGeom prst="rect">
            <a:avLst/>
          </a:prstGeom>
          <a:noFill/>
          <a:ln w="0">
            <a:noFill/>
          </a:ln>
        </p:spPr>
        <p:txBody>
          <a:bodyPr lIns="0" tIns="0" rIns="0" bIns="0" anchor="t">
            <a:spAutoFit/>
          </a:bodyPr>
          <a:lstStyle>
            <a:lvl1pPr indent="0" algn="r">
              <a:lnSpc>
                <a:spcPct val="100000"/>
              </a:lnSpc>
              <a:buNone/>
              <a:tabLst>
                <a:tab pos="0" algn="l"/>
              </a:tabLst>
              <a:defRPr lang="en-US" sz="1400" b="0" u="none" strike="noStrike">
                <a:solidFill>
                  <a:srgbClr val="000000"/>
                </a:solidFill>
                <a:effectLst/>
                <a:uFillTx/>
                <a:latin typeface="Times New Roman"/>
              </a:defRPr>
            </a:lvl1pPr>
          </a:lstStyle>
          <a:p>
            <a:pPr indent="0" algn="r">
              <a:lnSpc>
                <a:spcPct val="100000"/>
              </a:lnSpc>
              <a:buNone/>
              <a:tabLst>
                <a:tab pos="0" algn="l"/>
              </a:tabLst>
            </a:pPr>
            <a:fld id="{B8070504-F38B-4E2F-BCBA-1B99CE31286C}"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2">
    <p:spTree>
      <p:nvGrpSpPr>
        <p:cNvPr id="1" name=""/>
        <p:cNvGrpSpPr/>
        <p:nvPr/>
      </p:nvGrpSpPr>
      <p:grpSpPr>
        <a:xfrm>
          <a:off x="0" y="0"/>
          <a:ext cx="0" cy="0"/>
          <a:chOff x="0" y="0"/>
          <a:chExt cx="0" cy="0"/>
        </a:xfrm>
      </p:grpSpPr>
      <p:pic>
        <p:nvPicPr>
          <p:cNvPr id="26" name=""/>
          <p:cNvPicPr/>
          <p:nvPr/>
        </p:nvPicPr>
        <p:blipFill>
          <a:blip r:embed="rId2"/>
          <a:stretch/>
        </p:blipFill>
        <p:spPr>
          <a:xfrm>
            <a:off x="0" y="0"/>
            <a:ext cx="10079280" cy="7559280"/>
          </a:xfrm>
          <a:prstGeom prst="rect">
            <a:avLst/>
          </a:prstGeom>
          <a:noFill/>
          <a:ln w="0">
            <a:noFill/>
          </a:ln>
        </p:spPr>
      </p:pic>
      <p:sp>
        <p:nvSpPr>
          <p:cNvPr id="27" name="PlaceHolder 1"/>
          <p:cNvSpPr>
            <a:spLocks noGrp="1"/>
          </p:cNvSpPr>
          <p:nvPr>
            <p:ph type="title"/>
          </p:nvPr>
        </p:nvSpPr>
        <p:spPr>
          <a:xfrm>
            <a:off x="504000" y="301320"/>
            <a:ext cx="7703280" cy="1137960"/>
          </a:xfrm>
          <a:prstGeom prst="rect">
            <a:avLst/>
          </a:prstGeom>
          <a:noFill/>
          <a:ln w="0">
            <a:noFill/>
          </a:ln>
        </p:spPr>
        <p:txBody>
          <a:bodyPr lIns="0" tIns="0" rIns="0" bIns="0" anchor="ctr">
            <a:noAutofit/>
          </a:bodyPr>
          <a:lstStyle>
            <a:lvl1pPr indent="0" algn="l">
              <a:lnSpc>
                <a:spcPct val="100000"/>
              </a:lnSpc>
              <a:buNone/>
              <a:tabLst>
                <a:tab pos="0" algn="l"/>
              </a:tabLst>
              <a:defRPr lang="en-US" sz="4400" b="0" u="none" strike="noStrike">
                <a:solidFill>
                  <a:srgbClr val="000000"/>
                </a:solidFill>
                <a:effectLst/>
                <a:uFillTx/>
                <a:latin typeface="Times New Roman"/>
              </a:defRPr>
            </a:lvl1pPr>
          </a:lstStyle>
          <a:p>
            <a:pPr indent="0" algn="l">
              <a:lnSpc>
                <a:spcPct val="100000"/>
              </a:lnSpc>
              <a:buNone/>
              <a:tabLst>
                <a:tab pos="0" algn="l"/>
              </a:tabLst>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28" name="PlaceHolder 2"/>
          <p:cNvSpPr>
            <a:spLocks noGrp="1"/>
          </p:cNvSpPr>
          <p:nvPr>
            <p:ph type="body"/>
          </p:nvPr>
        </p:nvSpPr>
        <p:spPr>
          <a:xfrm>
            <a:off x="504000" y="1769040"/>
            <a:ext cx="9071280" cy="4383720"/>
          </a:xfrm>
          <a:prstGeom prst="rect">
            <a:avLst/>
          </a:prstGeom>
          <a:noFill/>
          <a:ln w="0">
            <a:noFill/>
          </a:ln>
        </p:spPr>
        <p:txBody>
          <a:bodyPr lIns="0" tIns="0" rIns="0" bIns="0" anchor="t">
            <a:normAutofit/>
          </a:bodyPr>
          <a:lstStyle>
            <a:lvl1pPr algn="l">
              <a:lnSpc>
                <a:spcPct val="100000"/>
              </a:lnSpc>
              <a:spcAft>
                <a:spcPts val="1417"/>
              </a:spcAft>
              <a:buClr>
                <a:srgbClr val="000000"/>
              </a:buClr>
              <a:buSzPct val="45000"/>
              <a:buFont typeface="Wingdings" charset="2"/>
              <a:buChar char=""/>
              <a:defRPr lang="en-US" sz="3200" b="0" u="none" strike="noStrike">
                <a:solidFill>
                  <a:srgbClr val="000000"/>
                </a:solidFill>
                <a:effectLst/>
                <a:uFillTx/>
                <a:latin typeface="Times New Roman"/>
              </a:defRPr>
            </a:lvl1pPr>
            <a:lvl2pPr lvl="1" algn="l">
              <a:lnSpc>
                <a:spcPct val="100000"/>
              </a:lnSpc>
              <a:spcAft>
                <a:spcPts val="1134"/>
              </a:spcAft>
              <a:buClr>
                <a:srgbClr val="000000"/>
              </a:buClr>
              <a:buSzPct val="75000"/>
              <a:buFont typeface="Symbol" charset="2"/>
              <a:buChar char=""/>
              <a:defRPr lang="en-US" sz="2800" b="0" u="none" strike="noStrike">
                <a:solidFill>
                  <a:srgbClr val="000000"/>
                </a:solidFill>
                <a:effectLst/>
                <a:uFillTx/>
                <a:latin typeface="Times New Roman"/>
              </a:defRPr>
            </a:lvl2pPr>
            <a:lvl3pPr lvl="2" algn="l">
              <a:lnSpc>
                <a:spcPct val="100000"/>
              </a:lnSpc>
              <a:spcAft>
                <a:spcPts val="850"/>
              </a:spcAft>
              <a:buClr>
                <a:srgbClr val="000000"/>
              </a:buClr>
              <a:buSzPct val="45000"/>
              <a:buFont typeface="Wingdings" charset="2"/>
              <a:buChar char=""/>
              <a:defRPr lang="en-US" sz="2400" b="0" u="none" strike="noStrike">
                <a:solidFill>
                  <a:srgbClr val="000000"/>
                </a:solidFill>
                <a:effectLst/>
                <a:uFillTx/>
                <a:latin typeface="Times New Roman"/>
              </a:defRPr>
            </a:lvl3pPr>
            <a:lvl4pPr lvl="3" algn="l">
              <a:lnSpc>
                <a:spcPct val="100000"/>
              </a:lnSpc>
              <a:spcAft>
                <a:spcPts val="567"/>
              </a:spcAft>
              <a:buClr>
                <a:srgbClr val="000000"/>
              </a:buClr>
              <a:buSzPct val="75000"/>
              <a:buFont typeface="Symbol" charset="2"/>
              <a:buChar char=""/>
              <a:defRPr lang="en-US" sz="2000" b="0" u="none" strike="noStrike">
                <a:solidFill>
                  <a:srgbClr val="000000"/>
                </a:solidFill>
                <a:effectLst/>
                <a:uFillTx/>
                <a:latin typeface="Times New Roman"/>
              </a:defRPr>
            </a:lvl4pPr>
            <a:lvl5pPr lvl="4"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5pPr>
            <a:lvl6pPr lvl="5"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6pPr>
            <a:lvl7pPr lvl="6"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7pPr>
          </a:lstStyle>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324000" algn="l">
              <a:lnSpc>
                <a:spcPct val="100000"/>
              </a:lnSpc>
              <a:spcAft>
                <a:spcPts val="1134"/>
              </a:spcAft>
              <a:buClr>
                <a:srgbClr val="000000"/>
              </a:buClr>
              <a:buSzPct val="75000"/>
              <a:buFont typeface="Symbol" charset="2"/>
              <a:buChar char=""/>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288000" algn="l">
              <a:lnSpc>
                <a:spcPct val="100000"/>
              </a:lnSpc>
              <a:spcAft>
                <a:spcPts val="850"/>
              </a:spcAft>
              <a:buClr>
                <a:srgbClr val="000000"/>
              </a:buClr>
              <a:buSzPct val="45000"/>
              <a:buFont typeface="Wingdings" charset="2"/>
              <a:buChar char=""/>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216000" algn="l">
              <a:lnSpc>
                <a:spcPct val="100000"/>
              </a:lnSpc>
              <a:spcAft>
                <a:spcPts val="567"/>
              </a:spcAft>
              <a:buClr>
                <a:srgbClr val="000000"/>
              </a:buClr>
              <a:buSzPct val="75000"/>
              <a:buFont typeface="Symbol" charset="2"/>
              <a:buChar char=""/>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29" name="PlaceHolder 3"/>
          <p:cNvSpPr>
            <a:spLocks noGrp="1"/>
          </p:cNvSpPr>
          <p:nvPr>
            <p:ph type="dt" idx="13"/>
          </p:nvPr>
        </p:nvSpPr>
        <p:spPr>
          <a:xfrm>
            <a:off x="504000" y="7200000"/>
            <a:ext cx="2347560" cy="213840"/>
          </a:xfrm>
          <a:prstGeom prst="rect">
            <a:avLst/>
          </a:prstGeom>
          <a:noFill/>
          <a:ln w="0">
            <a:noFill/>
          </a:ln>
        </p:spPr>
        <p:txBody>
          <a:bodyPr lIns="0" tIns="0" rIns="0" bIns="0" anchor="t">
            <a:spAutoFit/>
          </a:bodyPr>
          <a:lstStyle>
            <a:lvl1pPr indent="0" algn="l">
              <a:lnSpc>
                <a:spcPct val="100000"/>
              </a:lnSpc>
              <a:buNone/>
              <a:tabLst>
                <a:tab pos="0" algn="l"/>
              </a:tabLst>
              <a:defRPr lang="en-US" sz="1400" b="0" u="none" strike="noStrike">
                <a:solidFill>
                  <a:srgbClr val="000000"/>
                </a:solidFill>
                <a:effectLst/>
                <a:uFillTx/>
                <a:latin typeface="Times New Roman"/>
              </a:defRPr>
            </a:lvl1pPr>
          </a:lstStyle>
          <a:p>
            <a:pPr indent="0" algn="l">
              <a:lnSpc>
                <a:spcPct val="100000"/>
              </a:lnSpc>
              <a:buNone/>
              <a:tabLst>
                <a:tab pos="0" algn="l"/>
              </a:tabLst>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30" name="PlaceHolder 4"/>
          <p:cNvSpPr>
            <a:spLocks noGrp="1"/>
          </p:cNvSpPr>
          <p:nvPr>
            <p:ph type="ftr" idx="14"/>
          </p:nvPr>
        </p:nvSpPr>
        <p:spPr>
          <a:xfrm>
            <a:off x="3447360" y="7200000"/>
            <a:ext cx="3194280" cy="213840"/>
          </a:xfrm>
          <a:prstGeom prst="rect">
            <a:avLst/>
          </a:prstGeom>
          <a:noFill/>
          <a:ln w="0">
            <a:noFill/>
          </a:ln>
        </p:spPr>
        <p:txBody>
          <a:bodyPr lIns="0" tIns="0" rIns="0" bIns="0" anchor="t">
            <a:sp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1" name="PlaceHolder 5"/>
          <p:cNvSpPr>
            <a:spLocks noGrp="1"/>
          </p:cNvSpPr>
          <p:nvPr>
            <p:ph type="sldNum" idx="15"/>
          </p:nvPr>
        </p:nvSpPr>
        <p:spPr>
          <a:xfrm>
            <a:off x="7227000" y="7200000"/>
            <a:ext cx="2347560" cy="213840"/>
          </a:xfrm>
          <a:prstGeom prst="rect">
            <a:avLst/>
          </a:prstGeom>
          <a:noFill/>
          <a:ln w="0">
            <a:noFill/>
          </a:ln>
        </p:spPr>
        <p:txBody>
          <a:bodyPr lIns="0" tIns="0" rIns="0" bIns="0" anchor="t">
            <a:spAutoFit/>
          </a:bodyPr>
          <a:lstStyle>
            <a:lvl1pPr indent="0" algn="r">
              <a:lnSpc>
                <a:spcPct val="100000"/>
              </a:lnSpc>
              <a:buNone/>
              <a:tabLst>
                <a:tab pos="0" algn="l"/>
              </a:tabLst>
              <a:defRPr lang="en-US" sz="1400" b="0" u="none" strike="noStrike">
                <a:solidFill>
                  <a:srgbClr val="000000"/>
                </a:solidFill>
                <a:effectLst/>
                <a:uFillTx/>
                <a:latin typeface="Times New Roman"/>
              </a:defRPr>
            </a:lvl1pPr>
          </a:lstStyle>
          <a:p>
            <a:pPr indent="0" algn="r">
              <a:lnSpc>
                <a:spcPct val="100000"/>
              </a:lnSpc>
              <a:buNone/>
              <a:tabLst>
                <a:tab pos="0" algn="l"/>
              </a:tabLst>
            </a:pPr>
            <a:fld id="{9E5D6DA5-534A-4158-AB5D-9E1F58A253B8}"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2">
    <p:spTree>
      <p:nvGrpSpPr>
        <p:cNvPr id="1" name=""/>
        <p:cNvGrpSpPr/>
        <p:nvPr/>
      </p:nvGrpSpPr>
      <p:grpSpPr>
        <a:xfrm>
          <a:off x="0" y="0"/>
          <a:ext cx="0" cy="0"/>
          <a:chOff x="0" y="0"/>
          <a:chExt cx="0" cy="0"/>
        </a:xfrm>
      </p:grpSpPr>
      <p:pic>
        <p:nvPicPr>
          <p:cNvPr id="32" name=""/>
          <p:cNvPicPr/>
          <p:nvPr/>
        </p:nvPicPr>
        <p:blipFill>
          <a:blip r:embed="rId2"/>
          <a:stretch/>
        </p:blipFill>
        <p:spPr>
          <a:xfrm>
            <a:off x="0" y="0"/>
            <a:ext cx="10079280" cy="7559280"/>
          </a:xfrm>
          <a:prstGeom prst="rect">
            <a:avLst/>
          </a:prstGeom>
          <a:noFill/>
          <a:ln w="0">
            <a:noFill/>
          </a:ln>
        </p:spPr>
      </p:pic>
      <p:sp>
        <p:nvSpPr>
          <p:cNvPr id="33" name="PlaceHolder 1"/>
          <p:cNvSpPr>
            <a:spLocks noGrp="1"/>
          </p:cNvSpPr>
          <p:nvPr>
            <p:ph type="title"/>
          </p:nvPr>
        </p:nvSpPr>
        <p:spPr>
          <a:xfrm>
            <a:off x="504000" y="301320"/>
            <a:ext cx="7703280" cy="1137960"/>
          </a:xfrm>
          <a:prstGeom prst="rect">
            <a:avLst/>
          </a:prstGeom>
          <a:noFill/>
          <a:ln w="0">
            <a:noFill/>
          </a:ln>
        </p:spPr>
        <p:txBody>
          <a:bodyPr lIns="0" tIns="0" rIns="0" bIns="0" anchor="ctr">
            <a:noAutofit/>
          </a:bodyPr>
          <a:lstStyle>
            <a:lvl1pPr indent="0" algn="l">
              <a:lnSpc>
                <a:spcPct val="100000"/>
              </a:lnSpc>
              <a:buNone/>
              <a:tabLst>
                <a:tab pos="0" algn="l"/>
              </a:tabLst>
              <a:defRPr lang="en-US" sz="4400" b="0" u="none" strike="noStrike">
                <a:solidFill>
                  <a:srgbClr val="000000"/>
                </a:solidFill>
                <a:effectLst/>
                <a:uFillTx/>
                <a:latin typeface="Times New Roman"/>
              </a:defRPr>
            </a:lvl1pPr>
          </a:lstStyle>
          <a:p>
            <a:pPr indent="0" algn="l">
              <a:lnSpc>
                <a:spcPct val="100000"/>
              </a:lnSpc>
              <a:buNone/>
              <a:tabLst>
                <a:tab pos="0" algn="l"/>
              </a:tabLst>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34" name="PlaceHolder 2"/>
          <p:cNvSpPr>
            <a:spLocks noGrp="1"/>
          </p:cNvSpPr>
          <p:nvPr>
            <p:ph type="body"/>
          </p:nvPr>
        </p:nvSpPr>
        <p:spPr>
          <a:xfrm>
            <a:off x="504000" y="1769040"/>
            <a:ext cx="9071280" cy="4383720"/>
          </a:xfrm>
          <a:prstGeom prst="rect">
            <a:avLst/>
          </a:prstGeom>
          <a:noFill/>
          <a:ln w="0">
            <a:noFill/>
          </a:ln>
        </p:spPr>
        <p:txBody>
          <a:bodyPr lIns="0" tIns="0" rIns="0" bIns="0" anchor="t">
            <a:normAutofit/>
          </a:bodyPr>
          <a:lstStyle>
            <a:lvl1pPr algn="l">
              <a:lnSpc>
                <a:spcPct val="100000"/>
              </a:lnSpc>
              <a:spcAft>
                <a:spcPts val="1417"/>
              </a:spcAft>
              <a:buClr>
                <a:srgbClr val="000000"/>
              </a:buClr>
              <a:buSzPct val="45000"/>
              <a:buFont typeface="Wingdings" charset="2"/>
              <a:buChar char=""/>
              <a:defRPr lang="en-US" sz="3200" b="0" u="none" strike="noStrike">
                <a:solidFill>
                  <a:srgbClr val="000000"/>
                </a:solidFill>
                <a:effectLst/>
                <a:uFillTx/>
                <a:latin typeface="Times New Roman"/>
              </a:defRPr>
            </a:lvl1pPr>
            <a:lvl2pPr lvl="1" algn="l">
              <a:lnSpc>
                <a:spcPct val="100000"/>
              </a:lnSpc>
              <a:spcAft>
                <a:spcPts val="1134"/>
              </a:spcAft>
              <a:buClr>
                <a:srgbClr val="000000"/>
              </a:buClr>
              <a:buSzPct val="75000"/>
              <a:buFont typeface="Symbol" charset="2"/>
              <a:buChar char=""/>
              <a:defRPr lang="en-US" sz="2800" b="0" u="none" strike="noStrike">
                <a:solidFill>
                  <a:srgbClr val="000000"/>
                </a:solidFill>
                <a:effectLst/>
                <a:uFillTx/>
                <a:latin typeface="Times New Roman"/>
              </a:defRPr>
            </a:lvl2pPr>
            <a:lvl3pPr lvl="2" algn="l">
              <a:lnSpc>
                <a:spcPct val="100000"/>
              </a:lnSpc>
              <a:spcAft>
                <a:spcPts val="850"/>
              </a:spcAft>
              <a:buClr>
                <a:srgbClr val="000000"/>
              </a:buClr>
              <a:buSzPct val="45000"/>
              <a:buFont typeface="Wingdings" charset="2"/>
              <a:buChar char=""/>
              <a:defRPr lang="en-US" sz="2400" b="0" u="none" strike="noStrike">
                <a:solidFill>
                  <a:srgbClr val="000000"/>
                </a:solidFill>
                <a:effectLst/>
                <a:uFillTx/>
                <a:latin typeface="Times New Roman"/>
              </a:defRPr>
            </a:lvl3pPr>
            <a:lvl4pPr lvl="3" algn="l">
              <a:lnSpc>
                <a:spcPct val="100000"/>
              </a:lnSpc>
              <a:spcAft>
                <a:spcPts val="567"/>
              </a:spcAft>
              <a:buClr>
                <a:srgbClr val="000000"/>
              </a:buClr>
              <a:buSzPct val="75000"/>
              <a:buFont typeface="Symbol" charset="2"/>
              <a:buChar char=""/>
              <a:defRPr lang="en-US" sz="2000" b="0" u="none" strike="noStrike">
                <a:solidFill>
                  <a:srgbClr val="000000"/>
                </a:solidFill>
                <a:effectLst/>
                <a:uFillTx/>
                <a:latin typeface="Times New Roman"/>
              </a:defRPr>
            </a:lvl4pPr>
            <a:lvl5pPr lvl="4"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5pPr>
            <a:lvl6pPr lvl="5"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6pPr>
            <a:lvl7pPr lvl="6"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7pPr>
          </a:lstStyle>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324000" algn="l">
              <a:lnSpc>
                <a:spcPct val="100000"/>
              </a:lnSpc>
              <a:spcAft>
                <a:spcPts val="1134"/>
              </a:spcAft>
              <a:buClr>
                <a:srgbClr val="000000"/>
              </a:buClr>
              <a:buSzPct val="75000"/>
              <a:buFont typeface="Symbol" charset="2"/>
              <a:buChar char=""/>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288000" algn="l">
              <a:lnSpc>
                <a:spcPct val="100000"/>
              </a:lnSpc>
              <a:spcAft>
                <a:spcPts val="850"/>
              </a:spcAft>
              <a:buClr>
                <a:srgbClr val="000000"/>
              </a:buClr>
              <a:buSzPct val="45000"/>
              <a:buFont typeface="Wingdings" charset="2"/>
              <a:buChar char=""/>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216000" algn="l">
              <a:lnSpc>
                <a:spcPct val="100000"/>
              </a:lnSpc>
              <a:spcAft>
                <a:spcPts val="567"/>
              </a:spcAft>
              <a:buClr>
                <a:srgbClr val="000000"/>
              </a:buClr>
              <a:buSzPct val="75000"/>
              <a:buFont typeface="Symbol" charset="2"/>
              <a:buChar char=""/>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35" name="PlaceHolder 3"/>
          <p:cNvSpPr>
            <a:spLocks noGrp="1"/>
          </p:cNvSpPr>
          <p:nvPr>
            <p:ph type="dt" idx="16"/>
          </p:nvPr>
        </p:nvSpPr>
        <p:spPr>
          <a:xfrm>
            <a:off x="504000" y="7200000"/>
            <a:ext cx="2347560" cy="213840"/>
          </a:xfrm>
          <a:prstGeom prst="rect">
            <a:avLst/>
          </a:prstGeom>
          <a:noFill/>
          <a:ln w="0">
            <a:noFill/>
          </a:ln>
        </p:spPr>
        <p:txBody>
          <a:bodyPr lIns="0" tIns="0" rIns="0" bIns="0" anchor="t">
            <a:spAutoFit/>
          </a:bodyPr>
          <a:lstStyle>
            <a:lvl1pPr indent="0" algn="l">
              <a:lnSpc>
                <a:spcPct val="100000"/>
              </a:lnSpc>
              <a:buNone/>
              <a:tabLst>
                <a:tab pos="0" algn="l"/>
              </a:tabLst>
              <a:defRPr lang="en-US" sz="1400" b="0" u="none" strike="noStrike">
                <a:solidFill>
                  <a:srgbClr val="000000"/>
                </a:solidFill>
                <a:effectLst/>
                <a:uFillTx/>
                <a:latin typeface="Times New Roman"/>
              </a:defRPr>
            </a:lvl1pPr>
          </a:lstStyle>
          <a:p>
            <a:pPr indent="0" algn="l">
              <a:lnSpc>
                <a:spcPct val="100000"/>
              </a:lnSpc>
              <a:buNone/>
              <a:tabLst>
                <a:tab pos="0" algn="l"/>
              </a:tabLst>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36" name="PlaceHolder 4"/>
          <p:cNvSpPr>
            <a:spLocks noGrp="1"/>
          </p:cNvSpPr>
          <p:nvPr>
            <p:ph type="ftr" idx="17"/>
          </p:nvPr>
        </p:nvSpPr>
        <p:spPr>
          <a:xfrm>
            <a:off x="3447360" y="7200000"/>
            <a:ext cx="3194280" cy="213840"/>
          </a:xfrm>
          <a:prstGeom prst="rect">
            <a:avLst/>
          </a:prstGeom>
          <a:noFill/>
          <a:ln w="0">
            <a:noFill/>
          </a:ln>
        </p:spPr>
        <p:txBody>
          <a:bodyPr lIns="0" tIns="0" rIns="0" bIns="0" anchor="t">
            <a:sp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7" name="PlaceHolder 5"/>
          <p:cNvSpPr>
            <a:spLocks noGrp="1"/>
          </p:cNvSpPr>
          <p:nvPr>
            <p:ph type="sldNum" idx="18"/>
          </p:nvPr>
        </p:nvSpPr>
        <p:spPr>
          <a:xfrm>
            <a:off x="7227000" y="7200000"/>
            <a:ext cx="2347560" cy="213840"/>
          </a:xfrm>
          <a:prstGeom prst="rect">
            <a:avLst/>
          </a:prstGeom>
          <a:noFill/>
          <a:ln w="0">
            <a:noFill/>
          </a:ln>
        </p:spPr>
        <p:txBody>
          <a:bodyPr lIns="0" tIns="0" rIns="0" bIns="0" anchor="t">
            <a:spAutoFit/>
          </a:bodyPr>
          <a:lstStyle>
            <a:lvl1pPr indent="0" algn="r">
              <a:lnSpc>
                <a:spcPct val="100000"/>
              </a:lnSpc>
              <a:buNone/>
              <a:tabLst>
                <a:tab pos="0" algn="l"/>
              </a:tabLst>
              <a:defRPr lang="en-US" sz="1400" b="0" u="none" strike="noStrike">
                <a:solidFill>
                  <a:srgbClr val="000000"/>
                </a:solidFill>
                <a:effectLst/>
                <a:uFillTx/>
                <a:latin typeface="Times New Roman"/>
              </a:defRPr>
            </a:lvl1pPr>
          </a:lstStyle>
          <a:p>
            <a:pPr indent="0" algn="r">
              <a:lnSpc>
                <a:spcPct val="100000"/>
              </a:lnSpc>
              <a:buNone/>
              <a:tabLst>
                <a:tab pos="0" algn="l"/>
              </a:tabLst>
            </a:pPr>
            <a:fld id="{6088B283-43CD-4F55-AF51-EB8BAA828994}"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Standard 3">
    <p:spTree>
      <p:nvGrpSpPr>
        <p:cNvPr id="1" name=""/>
        <p:cNvGrpSpPr/>
        <p:nvPr/>
      </p:nvGrpSpPr>
      <p:grpSpPr>
        <a:xfrm>
          <a:off x="0" y="0"/>
          <a:ext cx="0" cy="0"/>
          <a:chOff x="0" y="0"/>
          <a:chExt cx="0" cy="0"/>
        </a:xfrm>
      </p:grpSpPr>
      <p:pic>
        <p:nvPicPr>
          <p:cNvPr id="38" name=""/>
          <p:cNvPicPr/>
          <p:nvPr/>
        </p:nvPicPr>
        <p:blipFill>
          <a:blip r:embed="rId2"/>
          <a:stretch/>
        </p:blipFill>
        <p:spPr>
          <a:xfrm>
            <a:off x="0" y="0"/>
            <a:ext cx="10079280" cy="7559280"/>
          </a:xfrm>
          <a:prstGeom prst="rect">
            <a:avLst/>
          </a:prstGeom>
          <a:noFill/>
          <a:ln w="0">
            <a:noFill/>
          </a:ln>
        </p:spPr>
      </p:pic>
      <p:sp>
        <p:nvSpPr>
          <p:cNvPr id="39" name="PlaceHolder 1"/>
          <p:cNvSpPr>
            <a:spLocks noGrp="1"/>
          </p:cNvSpPr>
          <p:nvPr>
            <p:ph type="title"/>
          </p:nvPr>
        </p:nvSpPr>
        <p:spPr>
          <a:xfrm>
            <a:off x="504000" y="301320"/>
            <a:ext cx="7703280" cy="1137960"/>
          </a:xfrm>
          <a:prstGeom prst="rect">
            <a:avLst/>
          </a:prstGeom>
          <a:noFill/>
          <a:ln w="0">
            <a:noFill/>
          </a:ln>
        </p:spPr>
        <p:txBody>
          <a:bodyPr lIns="0" tIns="0" rIns="0" bIns="0" anchor="ctr">
            <a:noAutofit/>
          </a:bodyPr>
          <a:lstStyle>
            <a:lvl1pPr indent="0" algn="l">
              <a:lnSpc>
                <a:spcPct val="100000"/>
              </a:lnSpc>
              <a:buNone/>
              <a:tabLst>
                <a:tab pos="0" algn="l"/>
              </a:tabLst>
              <a:defRPr lang="en-US" sz="4400" b="0" u="none" strike="noStrike">
                <a:solidFill>
                  <a:srgbClr val="000000"/>
                </a:solidFill>
                <a:effectLst/>
                <a:uFillTx/>
                <a:latin typeface="Times New Roman"/>
              </a:defRPr>
            </a:lvl1pPr>
          </a:lstStyle>
          <a:p>
            <a:pPr indent="0" algn="l">
              <a:lnSpc>
                <a:spcPct val="100000"/>
              </a:lnSpc>
              <a:buNone/>
              <a:tabLst>
                <a:tab pos="0" algn="l"/>
              </a:tabLst>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40" name="PlaceHolder 2"/>
          <p:cNvSpPr>
            <a:spLocks noGrp="1"/>
          </p:cNvSpPr>
          <p:nvPr>
            <p:ph type="body"/>
          </p:nvPr>
        </p:nvSpPr>
        <p:spPr>
          <a:xfrm>
            <a:off x="504000" y="1769040"/>
            <a:ext cx="9071280" cy="4383720"/>
          </a:xfrm>
          <a:prstGeom prst="rect">
            <a:avLst/>
          </a:prstGeom>
          <a:noFill/>
          <a:ln w="0">
            <a:noFill/>
          </a:ln>
        </p:spPr>
        <p:txBody>
          <a:bodyPr lIns="0" tIns="0" rIns="0" bIns="0" anchor="t">
            <a:normAutofit/>
          </a:bodyPr>
          <a:lstStyle>
            <a:lvl1pPr algn="l">
              <a:lnSpc>
                <a:spcPct val="100000"/>
              </a:lnSpc>
              <a:spcAft>
                <a:spcPts val="1417"/>
              </a:spcAft>
              <a:buClr>
                <a:srgbClr val="000000"/>
              </a:buClr>
              <a:buSzPct val="45000"/>
              <a:buFont typeface="Wingdings" charset="2"/>
              <a:buChar char=""/>
              <a:defRPr lang="en-US" sz="3200" b="0" u="none" strike="noStrike">
                <a:solidFill>
                  <a:srgbClr val="000000"/>
                </a:solidFill>
                <a:effectLst/>
                <a:uFillTx/>
                <a:latin typeface="Times New Roman"/>
              </a:defRPr>
            </a:lvl1pPr>
            <a:lvl2pPr lvl="1" algn="l">
              <a:lnSpc>
                <a:spcPct val="100000"/>
              </a:lnSpc>
              <a:spcAft>
                <a:spcPts val="1134"/>
              </a:spcAft>
              <a:buClr>
                <a:srgbClr val="000000"/>
              </a:buClr>
              <a:buSzPct val="75000"/>
              <a:buFont typeface="Symbol" charset="2"/>
              <a:buChar char=""/>
              <a:defRPr lang="en-US" sz="2800" b="0" u="none" strike="noStrike">
                <a:solidFill>
                  <a:srgbClr val="000000"/>
                </a:solidFill>
                <a:effectLst/>
                <a:uFillTx/>
                <a:latin typeface="Times New Roman"/>
              </a:defRPr>
            </a:lvl2pPr>
            <a:lvl3pPr lvl="2" algn="l">
              <a:lnSpc>
                <a:spcPct val="100000"/>
              </a:lnSpc>
              <a:spcAft>
                <a:spcPts val="850"/>
              </a:spcAft>
              <a:buClr>
                <a:srgbClr val="000000"/>
              </a:buClr>
              <a:buSzPct val="45000"/>
              <a:buFont typeface="Wingdings" charset="2"/>
              <a:buChar char=""/>
              <a:defRPr lang="en-US" sz="2400" b="0" u="none" strike="noStrike">
                <a:solidFill>
                  <a:srgbClr val="000000"/>
                </a:solidFill>
                <a:effectLst/>
                <a:uFillTx/>
                <a:latin typeface="Times New Roman"/>
              </a:defRPr>
            </a:lvl3pPr>
            <a:lvl4pPr lvl="3" algn="l">
              <a:lnSpc>
                <a:spcPct val="100000"/>
              </a:lnSpc>
              <a:spcAft>
                <a:spcPts val="567"/>
              </a:spcAft>
              <a:buClr>
                <a:srgbClr val="000000"/>
              </a:buClr>
              <a:buSzPct val="75000"/>
              <a:buFont typeface="Symbol" charset="2"/>
              <a:buChar char=""/>
              <a:defRPr lang="en-US" sz="2000" b="0" u="none" strike="noStrike">
                <a:solidFill>
                  <a:srgbClr val="000000"/>
                </a:solidFill>
                <a:effectLst/>
                <a:uFillTx/>
                <a:latin typeface="Times New Roman"/>
              </a:defRPr>
            </a:lvl4pPr>
            <a:lvl5pPr lvl="4"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5pPr>
            <a:lvl6pPr lvl="5"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6pPr>
            <a:lvl7pPr lvl="6" algn="l">
              <a:lnSpc>
                <a:spcPct val="100000"/>
              </a:lnSpc>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7pPr>
          </a:lstStyle>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324000" algn="l">
              <a:lnSpc>
                <a:spcPct val="100000"/>
              </a:lnSpc>
              <a:spcAft>
                <a:spcPts val="1134"/>
              </a:spcAft>
              <a:buClr>
                <a:srgbClr val="000000"/>
              </a:buClr>
              <a:buSzPct val="75000"/>
              <a:buFont typeface="Symbol" charset="2"/>
              <a:buChar char=""/>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288000" algn="l">
              <a:lnSpc>
                <a:spcPct val="100000"/>
              </a:lnSpc>
              <a:spcAft>
                <a:spcPts val="850"/>
              </a:spcAft>
              <a:buClr>
                <a:srgbClr val="000000"/>
              </a:buClr>
              <a:buSzPct val="45000"/>
              <a:buFont typeface="Wingdings" charset="2"/>
              <a:buChar char=""/>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216000" algn="l">
              <a:lnSpc>
                <a:spcPct val="100000"/>
              </a:lnSpc>
              <a:spcAft>
                <a:spcPts val="567"/>
              </a:spcAft>
              <a:buClr>
                <a:srgbClr val="000000"/>
              </a:buClr>
              <a:buSzPct val="75000"/>
              <a:buFont typeface="Symbol" charset="2"/>
              <a:buChar char=""/>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216000" algn="l">
              <a:lnSpc>
                <a:spcPct val="100000"/>
              </a:lnSpc>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41" name="PlaceHolder 3"/>
          <p:cNvSpPr>
            <a:spLocks noGrp="1"/>
          </p:cNvSpPr>
          <p:nvPr>
            <p:ph type="dt" idx="19"/>
          </p:nvPr>
        </p:nvSpPr>
        <p:spPr>
          <a:xfrm>
            <a:off x="504000" y="7200000"/>
            <a:ext cx="2347560" cy="213840"/>
          </a:xfrm>
          <a:prstGeom prst="rect">
            <a:avLst/>
          </a:prstGeom>
          <a:noFill/>
          <a:ln w="0">
            <a:noFill/>
          </a:ln>
        </p:spPr>
        <p:txBody>
          <a:bodyPr lIns="0" tIns="0" rIns="0" bIns="0" anchor="t">
            <a:spAutoFit/>
          </a:bodyPr>
          <a:lstStyle>
            <a:lvl1pPr indent="0" algn="l">
              <a:lnSpc>
                <a:spcPct val="100000"/>
              </a:lnSpc>
              <a:buNone/>
              <a:tabLst>
                <a:tab pos="0" algn="l"/>
              </a:tabLst>
              <a:defRPr lang="en-US" sz="1400" b="0" u="none" strike="noStrike">
                <a:solidFill>
                  <a:srgbClr val="000000"/>
                </a:solidFill>
                <a:effectLst/>
                <a:uFillTx/>
                <a:latin typeface="Times New Roman"/>
              </a:defRPr>
            </a:lvl1pPr>
          </a:lstStyle>
          <a:p>
            <a:pPr indent="0" algn="l">
              <a:lnSpc>
                <a:spcPct val="100000"/>
              </a:lnSpc>
              <a:buNone/>
              <a:tabLst>
                <a:tab pos="0" algn="l"/>
              </a:tabLst>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42" name="PlaceHolder 4"/>
          <p:cNvSpPr>
            <a:spLocks noGrp="1"/>
          </p:cNvSpPr>
          <p:nvPr>
            <p:ph type="ftr" idx="20"/>
          </p:nvPr>
        </p:nvSpPr>
        <p:spPr>
          <a:xfrm>
            <a:off x="3447360" y="7200000"/>
            <a:ext cx="3194280" cy="213840"/>
          </a:xfrm>
          <a:prstGeom prst="rect">
            <a:avLst/>
          </a:prstGeom>
          <a:noFill/>
          <a:ln w="0">
            <a:noFill/>
          </a:ln>
        </p:spPr>
        <p:txBody>
          <a:bodyPr lIns="0" tIns="0" rIns="0" bIns="0" anchor="t">
            <a:sp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3" name="PlaceHolder 5"/>
          <p:cNvSpPr>
            <a:spLocks noGrp="1"/>
          </p:cNvSpPr>
          <p:nvPr>
            <p:ph type="sldNum" idx="21"/>
          </p:nvPr>
        </p:nvSpPr>
        <p:spPr>
          <a:xfrm>
            <a:off x="7227000" y="7200000"/>
            <a:ext cx="2347560" cy="213840"/>
          </a:xfrm>
          <a:prstGeom prst="rect">
            <a:avLst/>
          </a:prstGeom>
          <a:noFill/>
          <a:ln w="0">
            <a:noFill/>
          </a:ln>
        </p:spPr>
        <p:txBody>
          <a:bodyPr lIns="0" tIns="0" rIns="0" bIns="0" anchor="t">
            <a:spAutoFit/>
          </a:bodyPr>
          <a:lstStyle>
            <a:lvl1pPr indent="0" algn="r">
              <a:lnSpc>
                <a:spcPct val="100000"/>
              </a:lnSpc>
              <a:buNone/>
              <a:tabLst>
                <a:tab pos="0" algn="l"/>
              </a:tabLst>
              <a:defRPr lang="en-US" sz="1400" b="0" u="none" strike="noStrike">
                <a:solidFill>
                  <a:srgbClr val="000000"/>
                </a:solidFill>
                <a:effectLst/>
                <a:uFillTx/>
                <a:latin typeface="Times New Roman"/>
              </a:defRPr>
            </a:lvl1pPr>
          </a:lstStyle>
          <a:p>
            <a:pPr indent="0" algn="r">
              <a:lnSpc>
                <a:spcPct val="100000"/>
              </a:lnSpc>
              <a:buNone/>
              <a:tabLst>
                <a:tab pos="0" algn="l"/>
              </a:tabLst>
            </a:pPr>
            <a:fld id="{A30D0FB7-81C8-4BCA-971C-BA21CF6B9324}"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4.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hyperlink" Target="https://www.mylifeelsewhere.com/country-size-comparison/united-states/hungary" TargetMode="External"/><Relationship Id="rId3" Type="http://schemas.openxmlformats.org/officeDocument/2006/relationships/hyperlink" Target="https://2001-2009.state.gov/r/pa/ei/bgn/26566.htm" TargetMode="External"/><Relationship Id="rId4" Type="http://schemas.openxmlformats.org/officeDocument/2006/relationships/slideLayout" Target="../slideLayouts/slideLayout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6.xml.rels><?xml version="1.0" encoding="UTF-8"?>
<Relationships xmlns="http://schemas.openxmlformats.org/package/2006/relationships"><Relationship Id="rId1" Type="http://schemas.openxmlformats.org/officeDocument/2006/relationships/hyperlink" Target="https://www.nps.gov/planyourvisit/maps.htm" TargetMode="External"/><Relationship Id="rId2" Type="http://schemas.openxmlformats.org/officeDocument/2006/relationships/slideLayout" Target="../slideLayouts/slideLayout5.xml"/>
</Relationships>
</file>

<file path=ppt/slides/_rels/slide7.xml.rels><?xml version="1.0" encoding="UTF-8"?>
<Relationships xmlns="http://schemas.openxmlformats.org/package/2006/relationships"><Relationship Id="rId1" Type="http://schemas.openxmlformats.org/officeDocument/2006/relationships/hyperlink" Target="https://www.nps.gov/aboutus/national-park-system.htm" TargetMode="External"/><Relationship Id="rId2" Type="http://schemas.openxmlformats.org/officeDocument/2006/relationships/slideLayout" Target="../slideLayouts/slideLayout5.xml"/>
</Relationships>
</file>

<file path=ppt/slides/_rels/slide8.xml.rels><?xml version="1.0" encoding="UTF-8"?>
<Relationships xmlns="http://schemas.openxmlformats.org/package/2006/relationships"><Relationship Id="rId1" Type="http://schemas.openxmlformats.org/officeDocument/2006/relationships/hyperlink" Target="https://npshistory.com/publications/brief_history/" TargetMode="External"/><Relationship Id="rId2" Type="http://schemas.openxmlformats.org/officeDocument/2006/relationships/slideLayout" Target="../slideLayouts/slideLayout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2.xml.rels><?xml version="1.0" encoding="UTF-8"?>
<Relationships xmlns="http://schemas.openxmlformats.org/package/2006/relationships"><Relationship Id="rId1" Type="http://schemas.openxmlformats.org/officeDocument/2006/relationships/hyperlink" Target="https://en.wikipedia.org/wiki/Alt_National_Park_Service" TargetMode="External"/><Relationship Id="rId2" Type="http://schemas.openxmlformats.org/officeDocument/2006/relationships/slideLayout" Target="../slideLayouts/slideLayout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3168000"/>
            <a:ext cx="9071280" cy="1261440"/>
          </a:xfrm>
          <a:prstGeom prst="rect">
            <a:avLst/>
          </a:prstGeom>
          <a:noFill/>
          <a:ln w="0">
            <a:noFill/>
          </a:ln>
        </p:spPr>
        <p:txBody>
          <a:bodyPr lIns="0" tIns="0" rIns="0" bIns="0" anchor="ctr">
            <a:normAutofit/>
          </a:bodyPr>
          <a:p>
            <a:pPr indent="0" algn="ctr">
              <a:lnSpc>
                <a:spcPct val="100000"/>
              </a:lnSpc>
              <a:buNone/>
              <a:tabLst>
                <a:tab pos="0" algn="l"/>
              </a:tabLst>
            </a:pPr>
            <a:r>
              <a:rPr lang="en-US" sz="4400" b="0" u="none" strike="noStrike">
                <a:solidFill>
                  <a:srgbClr val="000000"/>
                </a:solidFill>
                <a:effectLst/>
                <a:uFillTx/>
                <a:latin typeface="Times New Roman"/>
              </a:rPr>
              <a:t>US National Parks</a:t>
            </a:r>
            <a:endParaRPr lang="en-US" sz="4400" b="0" u="none" strike="noStrike">
              <a:solidFill>
                <a:srgbClr val="000000"/>
              </a:solidFill>
              <a:effectLst/>
              <a:uFillTx/>
              <a:latin typeface="Times New Roman"/>
            </a:endParaRPr>
          </a:p>
        </p:txBody>
      </p:sp>
      <p:sp>
        <p:nvSpPr>
          <p:cNvPr id="45" name="PlaceHolder 2"/>
          <p:cNvSpPr>
            <a:spLocks noGrp="1"/>
          </p:cNvSpPr>
          <p:nvPr>
            <p:ph type="subTitle"/>
          </p:nvPr>
        </p:nvSpPr>
        <p:spPr>
          <a:xfrm>
            <a:off x="504000" y="4751280"/>
            <a:ext cx="9071280" cy="2016720"/>
          </a:xfrm>
          <a:prstGeom prst="rect">
            <a:avLst/>
          </a:prstGeom>
          <a:noFill/>
          <a:ln w="0">
            <a:noFill/>
          </a:ln>
        </p:spPr>
        <p:txBody>
          <a:bodyPr lIns="0" tIns="0" rIns="0" bIns="0" anchor="ctr">
            <a:spAutoFit/>
          </a:bodyPr>
          <a:p>
            <a:pPr indent="0" algn="ctr">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300600"/>
            <a:ext cx="7703280" cy="1139400"/>
          </a:xfrm>
          <a:prstGeom prst="rect">
            <a:avLst/>
          </a:prstGeom>
          <a:noFill/>
          <a:ln w="0">
            <a:noFill/>
          </a:ln>
        </p:spPr>
        <p:txBody>
          <a:bodyPr lIns="0" tIns="0" rIns="0" bIns="0" anchor="ctr">
            <a:spAutoFit/>
          </a:bodyPr>
          <a:p>
            <a:pPr indent="0" algn="l">
              <a:lnSpc>
                <a:spcPct val="100000"/>
              </a:lnSpc>
              <a:buNone/>
              <a:tabLst>
                <a:tab pos="0" algn="l"/>
              </a:tabLst>
            </a:pPr>
            <a:r>
              <a:rPr lang="en-US" sz="4400" b="0" u="none" strike="noStrike">
                <a:solidFill>
                  <a:srgbClr val="000000"/>
                </a:solidFill>
                <a:effectLst/>
                <a:uFillTx/>
                <a:latin typeface="Times New Roman"/>
              </a:rPr>
              <a:t>Go over syllabus</a:t>
            </a:r>
            <a:endParaRPr lang="en-US" sz="4400" b="0" u="none" strike="noStrike">
              <a:solidFill>
                <a:srgbClr val="000000"/>
              </a:solidFill>
              <a:effectLst/>
              <a:uFillTx/>
              <a:latin typeface="Times New Roman"/>
            </a:endParaRPr>
          </a:p>
        </p:txBody>
      </p:sp>
      <p:sp>
        <p:nvSpPr>
          <p:cNvPr id="47" name="PlaceHolder 2"/>
          <p:cNvSpPr>
            <a:spLocks noGrp="1"/>
          </p:cNvSpPr>
          <p:nvPr>
            <p:ph/>
          </p:nvPr>
        </p:nvSpPr>
        <p:spPr>
          <a:xfrm>
            <a:off x="504000" y="1769040"/>
            <a:ext cx="9071280" cy="438372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300600"/>
            <a:ext cx="7703280" cy="1139400"/>
          </a:xfrm>
          <a:prstGeom prst="rect">
            <a:avLst/>
          </a:prstGeom>
          <a:noFill/>
          <a:ln w="0">
            <a:noFill/>
          </a:ln>
        </p:spPr>
        <p:txBody>
          <a:bodyPr lIns="0" tIns="0" rIns="0" bIns="0" anchor="ctr">
            <a:spAutoFit/>
          </a:bodyPr>
          <a:p>
            <a:pPr indent="0" algn="l">
              <a:lnSpc>
                <a:spcPct val="100000"/>
              </a:lnSpc>
              <a:buNone/>
              <a:tabLst>
                <a:tab pos="0" algn="l"/>
              </a:tabLst>
            </a:pPr>
            <a:r>
              <a:rPr lang="en-US" sz="4400" b="0" u="none" strike="noStrike">
                <a:solidFill>
                  <a:srgbClr val="000000"/>
                </a:solidFill>
                <a:effectLst/>
                <a:uFillTx/>
                <a:latin typeface="Times New Roman"/>
              </a:rPr>
              <a:t>Question to students</a:t>
            </a:r>
            <a:endParaRPr lang="en-US" sz="4400" b="0" u="none" strike="noStrike">
              <a:solidFill>
                <a:srgbClr val="000000"/>
              </a:solidFill>
              <a:effectLst/>
              <a:uFillTx/>
              <a:latin typeface="Times New Roman"/>
            </a:endParaRPr>
          </a:p>
        </p:txBody>
      </p:sp>
      <p:sp>
        <p:nvSpPr>
          <p:cNvPr id="49" name="PlaceHolder 2"/>
          <p:cNvSpPr>
            <a:spLocks noGrp="1"/>
          </p:cNvSpPr>
          <p:nvPr>
            <p:ph/>
          </p:nvPr>
        </p:nvSpPr>
        <p:spPr>
          <a:xfrm>
            <a:off x="504000" y="1769040"/>
            <a:ext cx="9071280" cy="4383720"/>
          </a:xfrm>
          <a:prstGeom prst="rect">
            <a:avLst/>
          </a:prstGeom>
          <a:noFill/>
          <a:ln w="0">
            <a:noFill/>
          </a:ln>
        </p:spPr>
        <p:txBody>
          <a:bodyPr lIns="0" tIns="0" rIns="0" bIns="0" anchor="t">
            <a:normAutofit/>
          </a:bodyPr>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What are your thoughts about this class</a:t>
            </a:r>
            <a:endParaRPr lang="en-US" sz="3200" b="0" u="none" strike="noStrike">
              <a:solidFill>
                <a:srgbClr val="000000"/>
              </a:solidFill>
              <a:effectLst/>
              <a:uFillTx/>
              <a:latin typeface="Times New Roman"/>
            </a:endParaRPr>
          </a:p>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What do you know about US National parks?</a:t>
            </a:r>
            <a:endParaRPr lang="en-US" sz="3200" b="0" u="none" strike="noStrike">
              <a:solidFill>
                <a:srgbClr val="000000"/>
              </a:solidFill>
              <a:effectLst/>
              <a:uFillTx/>
              <a:latin typeface="Times New Roman"/>
            </a:endParaRPr>
          </a:p>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What do you think of when you hear the words US National Park.</a:t>
            </a: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PlaceHolder 1"/>
          <p:cNvSpPr>
            <a:spLocks noGrp="1"/>
          </p:cNvSpPr>
          <p:nvPr>
            <p:ph type="title"/>
          </p:nvPr>
        </p:nvSpPr>
        <p:spPr>
          <a:xfrm>
            <a:off x="504000" y="300600"/>
            <a:ext cx="7703280" cy="1139400"/>
          </a:xfrm>
          <a:prstGeom prst="rect">
            <a:avLst/>
          </a:prstGeom>
          <a:noFill/>
          <a:ln w="0">
            <a:noFill/>
          </a:ln>
        </p:spPr>
        <p:txBody>
          <a:bodyPr lIns="0" tIns="0" rIns="0" bIns="0" anchor="ctr">
            <a:spAutoFit/>
          </a:bodyPr>
          <a:p>
            <a:pPr indent="0" algn="l">
              <a:lnSpc>
                <a:spcPct val="100000"/>
              </a:lnSpc>
              <a:buNone/>
              <a:tabLst>
                <a:tab pos="0" algn="l"/>
              </a:tabLst>
            </a:pPr>
            <a:r>
              <a:rPr lang="en-US" sz="4400" b="0" u="none" strike="noStrike">
                <a:solidFill>
                  <a:srgbClr val="000000"/>
                </a:solidFill>
                <a:effectLst/>
                <a:uFillTx/>
                <a:latin typeface="Times New Roman"/>
              </a:rPr>
              <a:t>Size differences</a:t>
            </a:r>
            <a:endParaRPr lang="en-US" sz="4400" b="0" u="none" strike="noStrike">
              <a:solidFill>
                <a:srgbClr val="000000"/>
              </a:solidFill>
              <a:effectLst/>
              <a:uFillTx/>
              <a:latin typeface="Times New Roman"/>
            </a:endParaRPr>
          </a:p>
        </p:txBody>
      </p:sp>
      <p:pic>
        <p:nvPicPr>
          <p:cNvPr id="51" name=""/>
          <p:cNvPicPr/>
          <p:nvPr/>
        </p:nvPicPr>
        <p:blipFill>
          <a:blip r:embed="rId1"/>
          <a:stretch/>
        </p:blipFill>
        <p:spPr>
          <a:xfrm>
            <a:off x="529560" y="3175560"/>
            <a:ext cx="9071280" cy="4383720"/>
          </a:xfrm>
          <a:prstGeom prst="rect">
            <a:avLst/>
          </a:prstGeom>
          <a:noFill/>
          <a:ln w="0">
            <a:noFill/>
          </a:ln>
        </p:spPr>
      </p:pic>
      <p:sp>
        <p:nvSpPr>
          <p:cNvPr id="52" name=""/>
          <p:cNvSpPr/>
          <p:nvPr/>
        </p:nvSpPr>
        <p:spPr>
          <a:xfrm>
            <a:off x="914400" y="1828800"/>
            <a:ext cx="8229240" cy="1449360"/>
          </a:xfrm>
          <a:prstGeom prst="rect">
            <a:avLst/>
          </a:prstGeom>
          <a:noFill/>
          <a:ln w="0">
            <a:noFill/>
          </a:ln>
        </p:spPr>
        <p:style>
          <a:lnRef idx="0"/>
          <a:fillRef idx="0"/>
          <a:effectRef idx="0"/>
          <a:fontRef idx="minor"/>
        </p:style>
        <p:txBody>
          <a:bodyPr lIns="90000" tIns="45000" rIns="90000" bIns="45000" anchor="t">
            <a:spAutoFit/>
          </a:bodyPr>
          <a:p>
            <a:pPr>
              <a:lnSpc>
                <a:spcPct val="100000"/>
              </a:lnSpc>
            </a:pPr>
            <a:r>
              <a:rPr lang="en-US" sz="2400" b="0" u="none" strike="noStrike">
                <a:solidFill>
                  <a:srgbClr val="000000"/>
                </a:solidFill>
                <a:effectLst/>
                <a:uFillTx/>
                <a:latin typeface="Arial"/>
              </a:rPr>
              <a:t>The United States is about 106 times larger than Hungary, with the U.S. covering approximately 9,833,517 square kilometers compared to Hungary's 93,030 square kilometers. [</a:t>
            </a:r>
            <a:r>
              <a:rPr lang="en-US" sz="2400" b="0" u="none" strike="noStrike">
                <a:solidFill>
                  <a:srgbClr val="0000EE"/>
                </a:solidFill>
                <a:effectLst/>
                <a:uFillTx/>
                <a:latin typeface="Arial"/>
                <a:hlinkClick r:id="rId2"/>
              </a:rPr>
              <a:t>1</a:t>
            </a:r>
            <a:r>
              <a:rPr lang="en-US" sz="2400" b="0" u="none" strike="noStrike">
                <a:solidFill>
                  <a:srgbClr val="000000"/>
                </a:solidFill>
                <a:effectLst/>
                <a:uFillTx/>
                <a:latin typeface="Arial"/>
              </a:rPr>
              <a:t>, </a:t>
            </a:r>
            <a:r>
              <a:rPr lang="en-US" sz="2400" b="0" u="none" strike="noStrike">
                <a:solidFill>
                  <a:srgbClr val="0000EE"/>
                </a:solidFill>
                <a:effectLst/>
                <a:uFillTx/>
                <a:latin typeface="Arial"/>
                <a:hlinkClick r:id="rId3"/>
              </a:rPr>
              <a:t>2</a:t>
            </a:r>
            <a:r>
              <a:rPr lang="en-US" sz="2400" b="0" u="none" strike="noStrike">
                <a:solidFill>
                  <a:srgbClr val="000000"/>
                </a:solidFill>
                <a:effectLst/>
                <a:uFillTx/>
                <a:latin typeface="Arial"/>
              </a:rPr>
              <a:t>] </a:t>
            </a:r>
            <a:endParaRPr lang="en-U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300960"/>
            <a:ext cx="7703280" cy="1138680"/>
          </a:xfrm>
          <a:prstGeom prst="rect">
            <a:avLst/>
          </a:prstGeom>
          <a:noFill/>
          <a:ln w="0">
            <a:noFill/>
          </a:ln>
        </p:spPr>
        <p:txBody>
          <a:bodyPr lIns="0" tIns="0" rIns="0" bIns="0" anchor="ctr">
            <a:spAutoFit/>
          </a:bodyPr>
          <a:p>
            <a:pPr indent="0" algn="l">
              <a:buNone/>
              <a:tabLst>
                <a:tab pos="0" algn="l"/>
              </a:tabLst>
            </a:pPr>
            <a:endParaRPr lang="en-US" sz="4400" b="0" u="none" strike="noStrike">
              <a:solidFill>
                <a:srgbClr val="000000"/>
              </a:solidFill>
              <a:effectLst/>
              <a:uFillTx/>
              <a:latin typeface="Times New Roman"/>
            </a:endParaRPr>
          </a:p>
        </p:txBody>
      </p:sp>
      <p:sp>
        <p:nvSpPr>
          <p:cNvPr id="54" name="PlaceHolder 2"/>
          <p:cNvSpPr>
            <a:spLocks noGrp="1"/>
          </p:cNvSpPr>
          <p:nvPr>
            <p:ph/>
          </p:nvPr>
        </p:nvSpPr>
        <p:spPr>
          <a:xfrm>
            <a:off x="504000" y="1769040"/>
            <a:ext cx="9071280" cy="4383720"/>
          </a:xfrm>
          <a:prstGeom prst="rect">
            <a:avLst/>
          </a:prstGeom>
          <a:noFill/>
          <a:ln w="0">
            <a:noFill/>
          </a:ln>
        </p:spPr>
        <p:txBody>
          <a:bodyPr lIns="0" tIns="0" rIns="0" bIns="0" anchor="t">
            <a:normAutofit/>
          </a:bodyPr>
          <a:p>
            <a:pPr indent="-324000" algn="l">
              <a:lnSpc>
                <a:spcPct val="100000"/>
              </a:lnSpc>
              <a:spcBef>
                <a:spcPts val="1191"/>
              </a:spcBef>
              <a:spcAft>
                <a:spcPts val="992"/>
              </a:spcAft>
              <a:buClr>
                <a:srgbClr val="000000"/>
              </a:buClr>
              <a:buSzPct val="45000"/>
              <a:buFont typeface="Wingdings" charset="2"/>
              <a:buChar char=""/>
            </a:pPr>
            <a:r>
              <a:rPr lang="en-US" sz="2400" b="0" u="none" strike="noStrike">
                <a:solidFill>
                  <a:srgbClr val="000000"/>
                </a:solidFill>
                <a:effectLst/>
                <a:uFillTx/>
                <a:latin typeface="Times New Roman"/>
              </a:rPr>
              <a:t>The largest U.S. national park is Wrangell–St. Elias National Park and Preserve in Alaska, covering approximately 32,375 square kilometers (12,500 square miles) for the park alone, or 53,320 square kilometers (20,587 square miles) when combined with its adjacent national preserve </a:t>
            </a:r>
            <a:endParaRPr lang="en-US" sz="2400" b="0" u="none" strike="noStrike">
              <a:solidFill>
                <a:srgbClr val="000000"/>
              </a:solidFill>
              <a:effectLst/>
              <a:uFillTx/>
              <a:latin typeface="Times New Roman"/>
            </a:endParaRPr>
          </a:p>
          <a:p>
            <a:pPr indent="-324000" algn="l">
              <a:lnSpc>
                <a:spcPct val="100000"/>
              </a:lnSpc>
              <a:spcBef>
                <a:spcPts val="1191"/>
              </a:spcBef>
              <a:spcAft>
                <a:spcPts val="992"/>
              </a:spcAft>
              <a:buClr>
                <a:srgbClr val="000000"/>
              </a:buClr>
              <a:buSzPct val="45000"/>
              <a:buFont typeface="Wingdings" charset="2"/>
              <a:buChar char=""/>
            </a:pPr>
            <a:r>
              <a:rPr lang="en-US" sz="2400" b="0" u="none" strike="noStrike">
                <a:solidFill>
                  <a:srgbClr val="000000"/>
                </a:solidFill>
                <a:effectLst/>
                <a:uFillTx/>
                <a:latin typeface="Times New Roman"/>
              </a:rPr>
              <a:t>Again.. Hungary is ~93,000 sq km.</a:t>
            </a:r>
            <a:endParaRPr lang="en-US" sz="2400" b="0" u="none" strike="noStrike">
              <a:solidFill>
                <a:srgbClr val="000000"/>
              </a:solidFill>
              <a:effectLst/>
              <a:uFillTx/>
              <a:latin typeface="Times New Roman"/>
            </a:endParaRPr>
          </a:p>
          <a:p>
            <a:pPr indent="-324000" algn="l">
              <a:lnSpc>
                <a:spcPct val="100000"/>
              </a:lnSpc>
              <a:spcBef>
                <a:spcPts val="1191"/>
              </a:spcBef>
              <a:spcAft>
                <a:spcPts val="992"/>
              </a:spcAft>
              <a:buClr>
                <a:srgbClr val="000000"/>
              </a:buClr>
              <a:buSzPct val="45000"/>
              <a:buFont typeface="Wingdings" charset="2"/>
              <a:buChar char=""/>
            </a:pPr>
            <a:r>
              <a:rPr lang="en-US" sz="2400" b="0" u="none" strike="noStrike">
                <a:solidFill>
                  <a:srgbClr val="000000"/>
                </a:solidFill>
                <a:effectLst/>
                <a:uFillTx/>
                <a:latin typeface="Times New Roman"/>
              </a:rPr>
              <a:t>Math.</a:t>
            </a:r>
            <a:endParaRPr lang="en-US" sz="2400" b="0" u="none" strike="noStrike">
              <a:solidFill>
                <a:srgbClr val="000000"/>
              </a:solidFill>
              <a:effectLst/>
              <a:uFillTx/>
              <a:latin typeface="Times New Roman"/>
            </a:endParaRPr>
          </a:p>
          <a:p>
            <a:pPr indent="-324000" algn="l">
              <a:lnSpc>
                <a:spcPct val="100000"/>
              </a:lnSpc>
              <a:spcBef>
                <a:spcPts val="1191"/>
              </a:spcBef>
              <a:spcAft>
                <a:spcPts val="992"/>
              </a:spcAft>
              <a:buClr>
                <a:srgbClr val="000000"/>
              </a:buClr>
              <a:buSzPct val="45000"/>
              <a:buFont typeface="Wingdings" charset="2"/>
              <a:buChar char=""/>
            </a:pPr>
            <a:r>
              <a:rPr lang="en-US" sz="2400" b="0" u="none" strike="noStrike">
                <a:solidFill>
                  <a:srgbClr val="000000"/>
                </a:solidFill>
                <a:effectLst/>
                <a:uFillTx/>
                <a:latin typeface="Times New Roman"/>
              </a:rPr>
              <a:t>The combined size of the eight national parks in Alaska is approximately 131,628 square kilometers </a:t>
            </a:r>
            <a:endParaRPr lang="en-US" sz="24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00600"/>
            <a:ext cx="7703280" cy="1139400"/>
          </a:xfrm>
          <a:prstGeom prst="rect">
            <a:avLst/>
          </a:prstGeom>
          <a:noFill/>
          <a:ln w="0">
            <a:noFill/>
          </a:ln>
        </p:spPr>
        <p:txBody>
          <a:bodyPr lIns="0" tIns="0" rIns="0" bIns="0" anchor="ctr">
            <a:spAutoFit/>
          </a:bodyPr>
          <a:p>
            <a:pPr indent="0" algn="l">
              <a:lnSpc>
                <a:spcPct val="100000"/>
              </a:lnSpc>
              <a:buNone/>
              <a:tabLst>
                <a:tab pos="0" algn="l"/>
              </a:tabLst>
            </a:pPr>
            <a:r>
              <a:rPr lang="en-US" sz="4400" b="0" u="none" strike="noStrike">
                <a:solidFill>
                  <a:srgbClr val="000000"/>
                </a:solidFill>
                <a:effectLst/>
                <a:uFillTx/>
                <a:latin typeface="Times New Roman"/>
              </a:rPr>
              <a:t>Let’s wander around a bit</a:t>
            </a:r>
            <a:r>
              <a:rPr lang="en-US" sz="4400" b="0" u="none" strike="noStrike">
                <a:solidFill>
                  <a:srgbClr val="000000"/>
                </a:solidFill>
                <a:effectLst/>
                <a:uFillTx/>
                <a:latin typeface="Times New Roman"/>
              </a:rPr>
              <a:t>	</a:t>
            </a:r>
            <a:endParaRPr lang="en-US" sz="4400" b="0" u="none" strike="noStrike">
              <a:solidFill>
                <a:srgbClr val="000000"/>
              </a:solidFill>
              <a:effectLst/>
              <a:uFillTx/>
              <a:latin typeface="Times New Roman"/>
            </a:endParaRPr>
          </a:p>
        </p:txBody>
      </p:sp>
      <p:sp>
        <p:nvSpPr>
          <p:cNvPr id="56" name="PlaceHolder 2"/>
          <p:cNvSpPr>
            <a:spLocks noGrp="1"/>
          </p:cNvSpPr>
          <p:nvPr>
            <p:ph/>
          </p:nvPr>
        </p:nvSpPr>
        <p:spPr>
          <a:xfrm>
            <a:off x="504000" y="1769040"/>
            <a:ext cx="9071280" cy="4383720"/>
          </a:xfrm>
          <a:prstGeom prst="rect">
            <a:avLst/>
          </a:prstGeom>
          <a:noFill/>
          <a:ln w="0">
            <a:noFill/>
          </a:ln>
        </p:spPr>
        <p:txBody>
          <a:bodyPr lIns="0" tIns="0" rIns="0" bIns="0" anchor="t">
            <a:normAutofit/>
          </a:bodyPr>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EE"/>
                </a:solidFill>
                <a:effectLst/>
                <a:uFillTx/>
                <a:latin typeface="Times New Roman"/>
                <a:hlinkClick r:id="rId1"/>
              </a:rPr>
              <a:t>https://www.nps.gov/planyourvisit/maps.htm</a:t>
            </a:r>
            <a:endParaRPr lang="en-US" sz="3200" b="0" u="none" strike="noStrike">
              <a:solidFill>
                <a:srgbClr val="000000"/>
              </a:solidFill>
              <a:effectLst/>
              <a:uFillTx/>
              <a:latin typeface="Times New Roman"/>
            </a:endParaRPr>
          </a:p>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Be sure to catch those outside the US borders</a:t>
            </a:r>
            <a:endParaRPr lang="en-US" sz="3200" b="0" u="none" strike="noStrike">
              <a:solidFill>
                <a:srgbClr val="000000"/>
              </a:solidFill>
              <a:effectLst/>
              <a:uFillTx/>
              <a:latin typeface="Times New Roman"/>
            </a:endParaRPr>
          </a:p>
          <a:p>
            <a:pPr marL="432000" indent="0" algn="l">
              <a:lnSpc>
                <a:spcPct val="100000"/>
              </a:lnSpc>
              <a:spcAft>
                <a:spcPts val="1417"/>
              </a:spcAft>
              <a:buNone/>
              <a:tabLst>
                <a:tab pos="0" algn="l"/>
              </a:tabLst>
            </a:pPr>
            <a:r>
              <a:rPr lang="en-US" sz="3200" b="0" u="none" strike="noStrike">
                <a:solidFill>
                  <a:srgbClr val="000000"/>
                </a:solidFill>
                <a:effectLst/>
                <a:uFillTx/>
                <a:latin typeface="Times New Roman"/>
              </a:rPr>
              <a:t> </a:t>
            </a: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PlaceHolder 1"/>
          <p:cNvSpPr>
            <a:spLocks noGrp="1"/>
          </p:cNvSpPr>
          <p:nvPr>
            <p:ph type="title"/>
          </p:nvPr>
        </p:nvSpPr>
        <p:spPr>
          <a:xfrm>
            <a:off x="504000" y="300600"/>
            <a:ext cx="7703280" cy="1139400"/>
          </a:xfrm>
          <a:prstGeom prst="rect">
            <a:avLst/>
          </a:prstGeom>
          <a:noFill/>
          <a:ln w="0">
            <a:noFill/>
          </a:ln>
        </p:spPr>
        <p:txBody>
          <a:bodyPr lIns="0" tIns="0" rIns="0" bIns="0" anchor="ctr">
            <a:spAutoFit/>
          </a:bodyPr>
          <a:p>
            <a:pPr indent="0" algn="l">
              <a:lnSpc>
                <a:spcPct val="100000"/>
              </a:lnSpc>
              <a:buNone/>
              <a:tabLst>
                <a:tab pos="0" algn="l"/>
              </a:tabLst>
            </a:pPr>
            <a:r>
              <a:rPr lang="en-US" sz="4400" b="0" u="none" strike="noStrike">
                <a:solidFill>
                  <a:srgbClr val="000000"/>
                </a:solidFill>
                <a:effectLst/>
                <a:uFillTx/>
                <a:latin typeface="Times New Roman"/>
              </a:rPr>
              <a:t>National Park System</a:t>
            </a:r>
            <a:endParaRPr lang="en-US" sz="4400" b="0" u="none" strike="noStrike">
              <a:solidFill>
                <a:srgbClr val="000000"/>
              </a:solidFill>
              <a:effectLst/>
              <a:uFillTx/>
              <a:latin typeface="Times New Roman"/>
            </a:endParaRPr>
          </a:p>
        </p:txBody>
      </p:sp>
      <p:sp>
        <p:nvSpPr>
          <p:cNvPr id="58" name="PlaceHolder 2"/>
          <p:cNvSpPr>
            <a:spLocks noGrp="1"/>
          </p:cNvSpPr>
          <p:nvPr>
            <p:ph/>
          </p:nvPr>
        </p:nvSpPr>
        <p:spPr>
          <a:xfrm>
            <a:off x="504000" y="1769040"/>
            <a:ext cx="9071280" cy="4383720"/>
          </a:xfrm>
          <a:prstGeom prst="rect">
            <a:avLst/>
          </a:prstGeom>
          <a:noFill/>
          <a:ln w="0">
            <a:noFill/>
          </a:ln>
        </p:spPr>
        <p:txBody>
          <a:bodyPr lIns="0" tIns="0" rIns="0" bIns="0" anchor="t">
            <a:normAutofit/>
          </a:bodyPr>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EE"/>
                </a:solidFill>
                <a:effectLst/>
                <a:uFillTx/>
                <a:latin typeface="Times New Roman"/>
                <a:hlinkClick r:id="rId1"/>
              </a:rPr>
              <a:t>https://www.nps.gov/aboutus/national-park-system.htm</a:t>
            </a:r>
            <a:endParaRPr lang="en-US" sz="3200" b="0" u="none" strike="noStrike">
              <a:solidFill>
                <a:srgbClr val="000000"/>
              </a:solidFill>
              <a:effectLst/>
              <a:uFillTx/>
              <a:latin typeface="Times New Roman"/>
            </a:endParaRPr>
          </a:p>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Good lord… what’s the difference?</a:t>
            </a:r>
            <a:endParaRPr lang="en-US" sz="3200" b="0" u="none" strike="noStrike">
              <a:solidFill>
                <a:srgbClr val="000000"/>
              </a:solidFill>
              <a:effectLst/>
              <a:uFillTx/>
              <a:latin typeface="Times New Roman"/>
            </a:endParaRPr>
          </a:p>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“National Parks” vs everything else.</a:t>
            </a:r>
            <a:endParaRPr lang="en-US" sz="3200" b="0" u="none" strike="noStrike">
              <a:solidFill>
                <a:srgbClr val="000000"/>
              </a:solidFill>
              <a:effectLst/>
              <a:uFillTx/>
              <a:latin typeface="Times New Roman"/>
            </a:endParaRPr>
          </a:p>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Spend some time here looking at all the things.</a:t>
            </a:r>
            <a:endParaRPr lang="en-US" sz="3200" b="0" u="none" strike="noStrike">
              <a:solidFill>
                <a:srgbClr val="000000"/>
              </a:solidFill>
              <a:effectLst/>
              <a:uFillTx/>
              <a:latin typeface="Times New Roman"/>
            </a:endParaRPr>
          </a:p>
          <a:p>
            <a:pPr marL="432000"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Don’t forget the related areas, especially the National Trails system.</a:t>
            </a: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00600"/>
            <a:ext cx="7703280" cy="1139400"/>
          </a:xfrm>
          <a:prstGeom prst="rect">
            <a:avLst/>
          </a:prstGeom>
          <a:noFill/>
          <a:ln w="0">
            <a:noFill/>
          </a:ln>
        </p:spPr>
        <p:txBody>
          <a:bodyPr lIns="0" tIns="0" rIns="0" bIns="0" anchor="ctr">
            <a:spAutoFit/>
          </a:bodyPr>
          <a:p>
            <a:pPr indent="0" algn="l">
              <a:lnSpc>
                <a:spcPct val="100000"/>
              </a:lnSpc>
              <a:buNone/>
              <a:tabLst>
                <a:tab pos="0" algn="l"/>
              </a:tabLst>
            </a:pPr>
            <a:r>
              <a:rPr lang="en-US" sz="4400" b="0" u="none" strike="noStrike">
                <a:solidFill>
                  <a:srgbClr val="000000"/>
                </a:solidFill>
                <a:effectLst/>
                <a:uFillTx/>
                <a:latin typeface="Times New Roman"/>
              </a:rPr>
              <a:t>History of the NPS</a:t>
            </a:r>
            <a:r>
              <a:rPr lang="en-US" sz="4400" b="0" u="none" strike="noStrike">
                <a:solidFill>
                  <a:srgbClr val="000000"/>
                </a:solidFill>
                <a:effectLst/>
                <a:uFillTx/>
                <a:latin typeface="Times New Roman"/>
              </a:rPr>
              <a:t>	</a:t>
            </a:r>
            <a:endParaRPr lang="en-US" sz="4400" b="0" u="none" strike="noStrike">
              <a:solidFill>
                <a:srgbClr val="000000"/>
              </a:solidFill>
              <a:effectLst/>
              <a:uFillTx/>
              <a:latin typeface="Times New Roman"/>
            </a:endParaRPr>
          </a:p>
        </p:txBody>
      </p:sp>
      <p:sp>
        <p:nvSpPr>
          <p:cNvPr id="60" name="PlaceHolder 2"/>
          <p:cNvSpPr>
            <a:spLocks noGrp="1"/>
          </p:cNvSpPr>
          <p:nvPr>
            <p:ph/>
          </p:nvPr>
        </p:nvSpPr>
        <p:spPr>
          <a:xfrm>
            <a:off x="504000" y="1769040"/>
            <a:ext cx="9071280" cy="4383720"/>
          </a:xfrm>
          <a:prstGeom prst="rect">
            <a:avLst/>
          </a:prstGeom>
          <a:noFill/>
          <a:ln w="0">
            <a:noFill/>
          </a:ln>
        </p:spPr>
        <p:txBody>
          <a:bodyPr lIns="0" tIns="0" rIns="0" bIns="0" anchor="t">
            <a:normAutofit/>
          </a:bodyPr>
          <a:p>
            <a:pPr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hlinkClick r:id="rId1"/>
              </a:rPr>
              <a:t>https://npshistory.com/publications/brief_history/</a:t>
            </a:r>
            <a:r>
              <a:rPr lang="en-US" sz="3200" b="0" u="none" strike="noStrike">
                <a:solidFill>
                  <a:srgbClr val="000000"/>
                </a:solidFill>
                <a:effectLst/>
                <a:uFillTx/>
                <a:latin typeface="Times New Roman"/>
              </a:rPr>
              <a:t>  </a:t>
            </a:r>
            <a:endParaRPr lang="en-US" sz="3200" b="0" u="none" strike="noStrike">
              <a:solidFill>
                <a:srgbClr val="000000"/>
              </a:solidFill>
              <a:effectLst/>
              <a:uFillTx/>
              <a:latin typeface="Times New Roman"/>
            </a:endParaRPr>
          </a:p>
          <a:p>
            <a:pPr indent="-324000" algn="l">
              <a:lnSpc>
                <a:spcPct val="100000"/>
              </a:lnSpc>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1834. artist George Catlin called for preserving areas.</a:t>
            </a:r>
            <a:endParaRPr lang="en-US" sz="3200" b="0" u="none" strike="noStrike">
              <a:solidFill>
                <a:srgbClr val="000000"/>
              </a:solidFill>
              <a:effectLst/>
              <a:uFillTx/>
              <a:latin typeface="Times New Roman"/>
            </a:endParaRPr>
          </a:p>
          <a:p>
            <a:pPr indent="-324000" algn="l">
              <a:lnSpc>
                <a:spcPct val="100000"/>
              </a:lnSpc>
              <a:spcBef>
                <a:spcPts val="1191"/>
              </a:spcBef>
              <a:spcAft>
                <a:spcPts val="992"/>
              </a:spcAft>
              <a:buClr>
                <a:srgbClr val="000000"/>
              </a:buClr>
              <a:buSzPct val="45000"/>
              <a:buFont typeface="Wingdings" charset="2"/>
              <a:buChar char=""/>
            </a:pPr>
            <a:r>
              <a:rPr lang="en-US" sz="2200" b="0" u="none" strike="noStrike">
                <a:solidFill>
                  <a:srgbClr val="000000"/>
                </a:solidFill>
                <a:effectLst/>
                <a:uFillTx/>
                <a:latin typeface="Times New Roman"/>
              </a:rPr>
              <a:t>1864. Congress donated Yosemite Valley to California for preservation as a state park. Eight years later, in 1872, Congress reserved the spectacular Yellowstone country in the Wyoming and Montana territories "as a public park or pleasuring-ground for the benefit and enjoyment of the people." With no state government there yet to receive and manage it, Yellowstone remained in the custody of the U.S. Department of the Interior as a national park—the world's first area so designated. </a:t>
            </a:r>
            <a:endParaRPr lang="en-US" sz="2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301320"/>
            <a:ext cx="7703280" cy="1137960"/>
          </a:xfrm>
          <a:prstGeom prst="rect">
            <a:avLst/>
          </a:prstGeom>
          <a:noFill/>
          <a:ln w="0">
            <a:noFill/>
          </a:ln>
        </p:spPr>
        <p:txBody>
          <a:bodyPr lIns="0" tIns="0" rIns="0" bIns="0" anchor="ctr">
            <a:spAutoFit/>
          </a:bodyPr>
          <a:p>
            <a:pPr indent="0" algn="l">
              <a:buNone/>
              <a:tabLst>
                <a:tab pos="0" algn="l"/>
              </a:tabLst>
            </a:pPr>
            <a:endParaRPr lang="en-US" sz="4400" b="0" u="none" strike="noStrike">
              <a:solidFill>
                <a:srgbClr val="000000"/>
              </a:solidFill>
              <a:effectLst/>
              <a:uFillTx/>
              <a:latin typeface="Times New Roman"/>
            </a:endParaRPr>
          </a:p>
        </p:txBody>
      </p:sp>
      <p:sp>
        <p:nvSpPr>
          <p:cNvPr id="62" name="PlaceHolder 2"/>
          <p:cNvSpPr>
            <a:spLocks noGrp="1"/>
          </p:cNvSpPr>
          <p:nvPr>
            <p:ph/>
          </p:nvPr>
        </p:nvSpPr>
        <p:spPr>
          <a:xfrm>
            <a:off x="504000" y="1769040"/>
            <a:ext cx="9071280" cy="4383720"/>
          </a:xfrm>
          <a:prstGeom prst="rect">
            <a:avLst/>
          </a:prstGeom>
          <a:noFill/>
          <a:ln w="0">
            <a:noFill/>
          </a:ln>
        </p:spPr>
        <p:txBody>
          <a:bodyPr lIns="0" tIns="0" rIns="0" bIns="0" anchor="t">
            <a:normAutofit/>
          </a:bodyPr>
          <a:p>
            <a:pPr indent="-324000" algn="l">
              <a:spcBef>
                <a:spcPts val="1191"/>
              </a:spcBef>
              <a:spcAft>
                <a:spcPts val="992"/>
              </a:spcAft>
              <a:buClr>
                <a:srgbClr val="000000"/>
              </a:buClr>
              <a:buSzPct val="45000"/>
              <a:buFont typeface="Wingdings" charset="2"/>
              <a:buChar char=""/>
            </a:pPr>
            <a:r>
              <a:rPr lang="en-US" sz="2200" b="0" u="none" strike="noStrike">
                <a:solidFill>
                  <a:srgbClr val="000000"/>
                </a:solidFill>
                <a:effectLst/>
                <a:uFillTx/>
                <a:latin typeface="Times New Roman"/>
              </a:rPr>
              <a:t>Congress followed the Yellowstone precedent with other national parks in the 1890s and early 1900s, including Sequoia, Yosemite (to which California returned Yosemite Valley), Mount Rainier, Crater Lake, and Glacier. The idealistic impulse to preserve nature was often joined by the pragmatic desire to promote tourism: western railroads lobbied for many of the early parks and built grand rustic hotels in them to boost their passenger business. </a:t>
            </a:r>
            <a:endParaRPr lang="en-US" sz="2200" b="0" u="none" strike="noStrike">
              <a:solidFill>
                <a:srgbClr val="000000"/>
              </a:solidFill>
              <a:effectLst/>
              <a:uFillTx/>
              <a:latin typeface="Times New Roman"/>
            </a:endParaRPr>
          </a:p>
          <a:p>
            <a:pPr indent="-324000" algn="l">
              <a:spcBef>
                <a:spcPts val="1191"/>
              </a:spcBef>
              <a:spcAft>
                <a:spcPts val="992"/>
              </a:spcAft>
              <a:buClr>
                <a:srgbClr val="000000"/>
              </a:buClr>
              <a:buSzPct val="45000"/>
              <a:buFont typeface="Wingdings" charset="2"/>
              <a:buChar char=""/>
            </a:pPr>
            <a:r>
              <a:rPr lang="en-US" sz="2200" b="0" u="none" strike="noStrike">
                <a:solidFill>
                  <a:srgbClr val="000000"/>
                </a:solidFill>
                <a:effectLst/>
                <a:uFillTx/>
                <a:latin typeface="Times New Roman"/>
              </a:rPr>
              <a:t>The late nineteenth century also saw growing interest in preserving prehistoric Indian ruins and artifacts on the public lands. Congress first moved to protect such a feature, Arizona's Casa Grande Ruin, in 1889. In 1906 it created Mesa Verde National Park, , and passed the Antiquities Act authorizing presidents to set aside "historic and prehistoric structures, and other objects of historic or scientific interest" </a:t>
            </a:r>
            <a:endParaRPr lang="en-US" sz="2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301320"/>
            <a:ext cx="7703280" cy="1137960"/>
          </a:xfrm>
          <a:prstGeom prst="rect">
            <a:avLst/>
          </a:prstGeom>
          <a:noFill/>
          <a:ln w="0">
            <a:noFill/>
          </a:ln>
        </p:spPr>
        <p:txBody>
          <a:bodyPr lIns="0" tIns="0" rIns="0" bIns="0" anchor="ctr">
            <a:spAutoFit/>
          </a:bodyPr>
          <a:p>
            <a:pPr indent="0" algn="l">
              <a:buNone/>
              <a:tabLst>
                <a:tab pos="0" algn="l"/>
              </a:tabLst>
            </a:pPr>
            <a:endParaRPr lang="en-US" sz="4400" b="0" u="none" strike="noStrike">
              <a:solidFill>
                <a:srgbClr val="000000"/>
              </a:solidFill>
              <a:effectLst/>
              <a:uFillTx/>
              <a:latin typeface="Times New Roman"/>
            </a:endParaRPr>
          </a:p>
        </p:txBody>
      </p:sp>
      <p:sp>
        <p:nvSpPr>
          <p:cNvPr id="64" name="PlaceHolder 2"/>
          <p:cNvSpPr>
            <a:spLocks noGrp="1"/>
          </p:cNvSpPr>
          <p:nvPr>
            <p:ph/>
          </p:nvPr>
        </p:nvSpPr>
        <p:spPr>
          <a:xfrm>
            <a:off x="504000" y="1769040"/>
            <a:ext cx="9071280" cy="4383720"/>
          </a:xfrm>
          <a:prstGeom prst="rect">
            <a:avLst/>
          </a:prstGeom>
          <a:noFill/>
          <a:ln w="0">
            <a:noFill/>
          </a:ln>
        </p:spPr>
        <p:txBody>
          <a:bodyPr lIns="0" tIns="0" rIns="0" bIns="0" anchor="t">
            <a:normAutofit fontScale="85000" lnSpcReduction="9999"/>
          </a:bodyPr>
          <a:p>
            <a:pPr indent="-324000" algn="l">
              <a:spcBef>
                <a:spcPts val="1191"/>
              </a:spcBef>
              <a:spcAft>
                <a:spcPts val="992"/>
              </a:spcAft>
              <a:buClr>
                <a:srgbClr val="000000"/>
              </a:buClr>
              <a:buSzPct val="45000"/>
              <a:buFont typeface="Wingdings" charset="2"/>
              <a:buChar char=""/>
            </a:pPr>
            <a:r>
              <a:rPr lang="en-US" sz="2200" b="0" u="none" strike="noStrike">
                <a:solidFill>
                  <a:srgbClr val="000000"/>
                </a:solidFill>
                <a:effectLst/>
                <a:uFillTx/>
                <a:latin typeface="Times New Roman"/>
              </a:rPr>
              <a:t>By 1916 the Interior Department was responsible for 14 national parks and 21 national monuments but had no organization to manage them. Interior secretaries had asked the Army to detail troops to Yellowstone and the California parks for this purpose.  Pretty chaotic with no central organization.</a:t>
            </a:r>
            <a:endParaRPr lang="en-US" sz="2200" b="0" u="none" strike="noStrike">
              <a:solidFill>
                <a:srgbClr val="000000"/>
              </a:solidFill>
              <a:effectLst/>
              <a:uFillTx/>
              <a:latin typeface="Times New Roman"/>
            </a:endParaRPr>
          </a:p>
          <a:p>
            <a:pPr indent="-324000" algn="l">
              <a:spcBef>
                <a:spcPts val="1191"/>
              </a:spcBef>
              <a:spcAft>
                <a:spcPts val="992"/>
              </a:spcAft>
              <a:buClr>
                <a:srgbClr val="000000"/>
              </a:buClr>
              <a:buSzPct val="45000"/>
              <a:buFont typeface="Wingdings" charset="2"/>
              <a:buChar char=""/>
            </a:pPr>
            <a:r>
              <a:rPr lang="en-US" sz="2200" b="0" u="none" strike="noStrike">
                <a:solidFill>
                  <a:srgbClr val="000000"/>
                </a:solidFill>
                <a:effectLst/>
                <a:uFillTx/>
                <a:latin typeface="Times New Roman"/>
              </a:rPr>
              <a:t>Crusading for a national parks bureau, Mather and Albright effectively blurred the distinction between utilitarian conservation and preservation by emphasizing the economic value of parks as tourist meccas. </a:t>
            </a:r>
            <a:endParaRPr lang="en-US" sz="2200" b="0" u="none" strike="noStrike">
              <a:solidFill>
                <a:srgbClr val="000000"/>
              </a:solidFill>
              <a:effectLst/>
              <a:uFillTx/>
              <a:latin typeface="Times New Roman"/>
            </a:endParaRPr>
          </a:p>
          <a:p>
            <a:pPr indent="-324000" algn="l">
              <a:spcBef>
                <a:spcPts val="1191"/>
              </a:spcBef>
              <a:spcAft>
                <a:spcPts val="992"/>
              </a:spcAft>
              <a:buClr>
                <a:srgbClr val="000000"/>
              </a:buClr>
              <a:buSzPct val="45000"/>
              <a:buFont typeface="Wingdings" charset="2"/>
              <a:buChar char=""/>
            </a:pPr>
            <a:r>
              <a:rPr lang="en-US" sz="2200" b="0" u="none" strike="noStrike">
                <a:solidFill>
                  <a:srgbClr val="000000"/>
                </a:solidFill>
                <a:effectLst/>
                <a:uFillTx/>
                <a:latin typeface="Times New Roman"/>
              </a:rPr>
              <a:t>Congress responded as desired, and on August 25, 1916, President Woodrow Wilson approved legislation creating the National Park Service within the Interior Department. The act made the bureau responsible for Interior's national parks and monuments, Hot Springs Reservation in Arkansas (made a national park in 1921), and "such other national parks and reservations of like character as may be hereafter created by Congress." In managing these areas, the Park Service was directed "to conserve the scenery and the natural and historic objects and the wild life therein and to provide for the enjoyment of the same in such manner and by such means as will leave them unimpaired for the enjoyment of future generations." </a:t>
            </a:r>
            <a:endParaRPr lang="en-US" sz="2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PlaceHolder 1"/>
          <p:cNvSpPr>
            <a:spLocks noGrp="1"/>
          </p:cNvSpPr>
          <p:nvPr>
            <p:ph type="title"/>
          </p:nvPr>
        </p:nvSpPr>
        <p:spPr>
          <a:xfrm>
            <a:off x="504000" y="301320"/>
            <a:ext cx="7703280" cy="1137960"/>
          </a:xfrm>
          <a:prstGeom prst="rect">
            <a:avLst/>
          </a:prstGeom>
          <a:noFill/>
          <a:ln w="0">
            <a:noFill/>
          </a:ln>
        </p:spPr>
        <p:txBody>
          <a:bodyPr lIns="0" tIns="0" rIns="0" bIns="0" anchor="ctr">
            <a:spAutoFit/>
          </a:bodyPr>
          <a:p>
            <a:pPr indent="0" algn="l">
              <a:buNone/>
              <a:tabLst>
                <a:tab pos="0" algn="l"/>
              </a:tabLst>
            </a:pPr>
            <a:endParaRPr lang="en-US" sz="4400" b="0" u="none" strike="noStrike">
              <a:solidFill>
                <a:srgbClr val="000000"/>
              </a:solidFill>
              <a:effectLst/>
              <a:uFillTx/>
              <a:latin typeface="Times New Roman"/>
            </a:endParaRPr>
          </a:p>
        </p:txBody>
      </p:sp>
      <p:sp>
        <p:nvSpPr>
          <p:cNvPr id="66" name="PlaceHolder 2"/>
          <p:cNvSpPr>
            <a:spLocks noGrp="1"/>
          </p:cNvSpPr>
          <p:nvPr>
            <p:ph/>
          </p:nvPr>
        </p:nvSpPr>
        <p:spPr>
          <a:xfrm>
            <a:off x="504000" y="1769040"/>
            <a:ext cx="9071280" cy="4383720"/>
          </a:xfrm>
          <a:prstGeom prst="rect">
            <a:avLst/>
          </a:prstGeom>
          <a:noFill/>
          <a:ln w="0">
            <a:noFill/>
          </a:ln>
        </p:spPr>
        <p:txBody>
          <a:bodyPr lIns="0" tIns="0" rIns="0" bIns="0" anchor="t">
            <a:normAutofit fontScale="92500" lnSpcReduction="9999"/>
          </a:bodyPr>
          <a:p>
            <a:pPr indent="-324000" algn="l">
              <a:spcBef>
                <a:spcPts val="1191"/>
              </a:spcBef>
              <a:spcAft>
                <a:spcPts val="992"/>
              </a:spcAft>
              <a:buClr>
                <a:srgbClr val="000000"/>
              </a:buClr>
              <a:buSzPct val="45000"/>
              <a:buFont typeface="Wingdings" charset="2"/>
              <a:buChar char=""/>
            </a:pPr>
            <a:r>
              <a:rPr lang="en-US" sz="2200" b="0" u="none" strike="noStrike">
                <a:solidFill>
                  <a:srgbClr val="000000"/>
                </a:solidFill>
                <a:effectLst/>
                <a:uFillTx/>
                <a:latin typeface="Times New Roman"/>
              </a:rPr>
              <a:t>Through the 1920s the national park system was really a western park system. Only Acadia National Park in Maine lay east of the Mississippi. </a:t>
            </a:r>
            <a:endParaRPr lang="en-US" sz="2200" b="0" u="none" strike="noStrike">
              <a:solidFill>
                <a:srgbClr val="000000"/>
              </a:solidFill>
              <a:effectLst/>
              <a:uFillTx/>
              <a:latin typeface="Times New Roman"/>
            </a:endParaRPr>
          </a:p>
          <a:p>
            <a:pPr indent="-324000" algn="l">
              <a:spcBef>
                <a:spcPts val="1191"/>
              </a:spcBef>
              <a:spcAft>
                <a:spcPts val="992"/>
              </a:spcAft>
              <a:buClr>
                <a:srgbClr val="000000"/>
              </a:buClr>
              <a:buSzPct val="45000"/>
              <a:buFont typeface="Wingdings" charset="2"/>
              <a:buChar char=""/>
            </a:pPr>
            <a:r>
              <a:rPr lang="en-US" sz="2200" b="0" u="none" strike="noStrike">
                <a:solidFill>
                  <a:srgbClr val="000000"/>
                </a:solidFill>
                <a:effectLst/>
                <a:uFillTx/>
                <a:latin typeface="Times New Roman"/>
              </a:rPr>
              <a:t>If the system were to benefit more people and maximize its support in Congress, however, it would have to expand eastward. In 1926 Congress authorized Shenandoah, Great Smoky Mountains, and Mammoth Cave national parks in the Appalachian region but required that their lands be donated. With the aid of John D. Rockefeller, Jr., and other philanthropists, the states involved gradually acquired and turned over most of the land needed for these parks in the next decade. </a:t>
            </a:r>
            <a:endParaRPr lang="en-US" sz="2200" b="0" u="none" strike="noStrike">
              <a:solidFill>
                <a:srgbClr val="000000"/>
              </a:solidFill>
              <a:effectLst/>
              <a:uFillTx/>
              <a:latin typeface="Times New Roman"/>
            </a:endParaRPr>
          </a:p>
          <a:p>
            <a:pPr indent="-324000" algn="l">
              <a:spcBef>
                <a:spcPts val="1191"/>
              </a:spcBef>
              <a:spcAft>
                <a:spcPts val="992"/>
              </a:spcAft>
              <a:buClr>
                <a:srgbClr val="000000"/>
              </a:buClr>
              <a:buSzPct val="45000"/>
              <a:buFont typeface="Wingdings" charset="2"/>
              <a:buChar char=""/>
            </a:pPr>
            <a:r>
              <a:rPr lang="en-US" sz="2200" b="0" u="none" strike="noStrike">
                <a:solidFill>
                  <a:srgbClr val="000000"/>
                </a:solidFill>
                <a:effectLst/>
                <a:uFillTx/>
                <a:latin typeface="Times New Roman"/>
              </a:rPr>
              <a:t>But the Park Service's greatest opportunity in the East lay in another realm—that of history and historic sites. Congress had directed the War Department to preserve a number of historic battlefields, forts, and memorials there as national military parks and monuments, beginning in 1890 with Chickamauga and Chattanooga National Military Park in Georgia and Tennessee.  Happened in the 1930s.</a:t>
            </a:r>
            <a:endParaRPr lang="en-US" sz="2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301320"/>
            <a:ext cx="7703280" cy="1137960"/>
          </a:xfrm>
          <a:prstGeom prst="rect">
            <a:avLst/>
          </a:prstGeom>
          <a:noFill/>
          <a:ln w="0">
            <a:noFill/>
          </a:ln>
        </p:spPr>
        <p:txBody>
          <a:bodyPr lIns="0" tIns="0" rIns="0" bIns="0" anchor="ctr">
            <a:spAutoFit/>
          </a:bodyPr>
          <a:p>
            <a:pPr indent="0" algn="l">
              <a:buNone/>
              <a:tabLst>
                <a:tab pos="0" algn="l"/>
              </a:tabLst>
            </a:pPr>
            <a:endParaRPr lang="en-US" sz="4400" b="0" u="none" strike="noStrike">
              <a:solidFill>
                <a:srgbClr val="000000"/>
              </a:solidFill>
              <a:effectLst/>
              <a:uFillTx/>
              <a:latin typeface="Times New Roman"/>
            </a:endParaRPr>
          </a:p>
        </p:txBody>
      </p:sp>
      <p:sp>
        <p:nvSpPr>
          <p:cNvPr id="68" name="PlaceHolder 2"/>
          <p:cNvSpPr>
            <a:spLocks noGrp="1"/>
          </p:cNvSpPr>
          <p:nvPr>
            <p:ph/>
          </p:nvPr>
        </p:nvSpPr>
        <p:spPr>
          <a:xfrm>
            <a:off x="504000" y="1769040"/>
            <a:ext cx="9071280" cy="4383720"/>
          </a:xfrm>
          <a:prstGeom prst="rect">
            <a:avLst/>
          </a:prstGeom>
          <a:noFill/>
          <a:ln w="0">
            <a:noFill/>
          </a:ln>
        </p:spPr>
        <p:txBody>
          <a:bodyPr lIns="0" tIns="0" rIns="0" bIns="0" anchor="t">
            <a:normAutofit/>
          </a:bodyPr>
          <a:p>
            <a:pPr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Basically, just grew from there into what we have now.</a:t>
            </a:r>
            <a:endParaRPr lang="en-US" sz="3200" b="0" u="none" strike="noStrike">
              <a:solidFill>
                <a:srgbClr val="000000"/>
              </a:solidFill>
              <a:effectLst/>
              <a:uFillTx/>
              <a:latin typeface="Times New Roman"/>
            </a:endParaRPr>
          </a:p>
          <a:p>
            <a:pPr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Only thing cool recently is the alt NPS movement – started during the first Trump administration: </a:t>
            </a:r>
            <a:r>
              <a:rPr lang="en-US" sz="3200" b="0" u="none" strike="noStrike">
                <a:solidFill>
                  <a:srgbClr val="000000"/>
                </a:solidFill>
                <a:effectLst/>
                <a:uFillTx/>
                <a:latin typeface="Times New Roman"/>
                <a:hlinkClick r:id="rId1"/>
              </a:rPr>
              <a:t>https://en.wikipedia.org/wiki/Alt_National_Park_Service</a:t>
            </a:r>
            <a:endParaRPr lang="en-US" sz="3200" b="0" u="none" strike="noStrike">
              <a:solidFill>
                <a:srgbClr val="000000"/>
              </a:solidFill>
              <a:effectLst/>
              <a:uFillTx/>
              <a:latin typeface="Times New Roman"/>
            </a:endParaRPr>
          </a:p>
          <a:p>
            <a:pPr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Nowadays, the great orange one is doing his best to hurt the NPS</a:t>
            </a: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 name="PlaceHolder 1"/>
          <p:cNvSpPr>
            <a:spLocks noGrp="1"/>
          </p:cNvSpPr>
          <p:nvPr>
            <p:ph type="title"/>
          </p:nvPr>
        </p:nvSpPr>
        <p:spPr>
          <a:xfrm>
            <a:off x="504000" y="301320"/>
            <a:ext cx="7703280" cy="1137960"/>
          </a:xfrm>
          <a:prstGeom prst="rect">
            <a:avLst/>
          </a:prstGeom>
          <a:noFill/>
          <a:ln w="0">
            <a:noFill/>
          </a:ln>
        </p:spPr>
        <p:txBody>
          <a:bodyPr lIns="0" tIns="0" rIns="0" bIns="0" anchor="ctr">
            <a:spAutoFit/>
          </a:bodyPr>
          <a:p>
            <a:pPr indent="0" algn="l">
              <a:buNone/>
              <a:tabLst>
                <a:tab pos="0" algn="l"/>
              </a:tabLst>
            </a:pPr>
            <a:endParaRPr lang="en-US" sz="4400" b="0" u="none" strike="noStrike">
              <a:solidFill>
                <a:srgbClr val="000000"/>
              </a:solidFill>
              <a:effectLst/>
              <a:uFillTx/>
              <a:latin typeface="Times New Roman"/>
            </a:endParaRPr>
          </a:p>
        </p:txBody>
      </p:sp>
      <p:sp>
        <p:nvSpPr>
          <p:cNvPr id="70" name="PlaceHolder 2"/>
          <p:cNvSpPr>
            <a:spLocks noGrp="1"/>
          </p:cNvSpPr>
          <p:nvPr>
            <p:ph/>
          </p:nvPr>
        </p:nvSpPr>
        <p:spPr>
          <a:xfrm>
            <a:off x="504000" y="1769040"/>
            <a:ext cx="9071280" cy="4383720"/>
          </a:xfrm>
          <a:prstGeom prst="rect">
            <a:avLst/>
          </a:prstGeom>
          <a:noFill/>
          <a:ln w="0">
            <a:noFill/>
          </a:ln>
        </p:spPr>
        <p:txBody>
          <a:bodyPr lIns="0" tIns="0" rIns="0" bIns="0" anchor="t">
            <a:normAutofit/>
          </a:bodyPr>
          <a:p>
            <a:pPr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Next up will be volcanos.</a:t>
            </a: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 name="PlaceHolder 1"/>
          <p:cNvSpPr>
            <a:spLocks noGrp="1"/>
          </p:cNvSpPr>
          <p:nvPr>
            <p:ph type="title"/>
          </p:nvPr>
        </p:nvSpPr>
        <p:spPr>
          <a:xfrm>
            <a:off x="504000" y="301320"/>
            <a:ext cx="7703280" cy="1137960"/>
          </a:xfrm>
          <a:prstGeom prst="rect">
            <a:avLst/>
          </a:prstGeom>
          <a:noFill/>
          <a:ln w="0">
            <a:noFill/>
          </a:ln>
        </p:spPr>
        <p:txBody>
          <a:bodyPr lIns="0" tIns="0" rIns="0" bIns="0" anchor="ctr">
            <a:spAutoFit/>
          </a:bodyPr>
          <a:p>
            <a:pPr indent="0" algn="l">
              <a:buNone/>
              <a:tabLst>
                <a:tab pos="0" algn="l"/>
              </a:tabLst>
            </a:pPr>
            <a:endParaRPr lang="en-US" sz="4400" b="0" u="none" strike="noStrike">
              <a:solidFill>
                <a:srgbClr val="000000"/>
              </a:solidFill>
              <a:effectLst/>
              <a:uFillTx/>
              <a:latin typeface="Times New Roman"/>
            </a:endParaRPr>
          </a:p>
        </p:txBody>
      </p:sp>
      <p:sp>
        <p:nvSpPr>
          <p:cNvPr id="72" name="PlaceHolder 2"/>
          <p:cNvSpPr>
            <a:spLocks noGrp="1"/>
          </p:cNvSpPr>
          <p:nvPr>
            <p:ph/>
          </p:nvPr>
        </p:nvSpPr>
        <p:spPr>
          <a:xfrm>
            <a:off x="504000" y="1769040"/>
            <a:ext cx="9071280" cy="438372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11</TotalTime>
  <Application>LibreOffice/26.2.5.2$Windows_X86_64 LibreOffice_project/cd7284b4cbbfeb507e630c1aac019f4157393acb</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2026-08-20T15:23:36Z</dcterms:created>
  <dc:creator/>
  <dc:description>Those creative commons textures have been used:
http://www.flickr.com/photos/kellyloveswhales/3505365913/ by 'Kelly Loves Whales'
http://www.flickr.com/photos/digitalyardsale/4806075532/in/photostream/ by Nick Merritt
License: https://creativecommons.org/licenses/by-sa/3.0/
This template makes use of the works of Alexander Wilms.</dc:description>
  <dc:language>en-US</dc:language>
  <cp:lastModifiedBy/>
  <dcterms:modified xsi:type="dcterms:W3CDTF">2026-09-15T11:09:24Z</dcterms:modified>
  <cp:revision>8</cp:revision>
  <dc:subject/>
  <dc:title>Vintage</dc:title>
</cp:coreProperties>
</file>

<file path=docProps/custom.xml><?xml version="1.0" encoding="utf-8"?>
<Properties xmlns="http://schemas.openxmlformats.org/officeDocument/2006/custom-properties" xmlns:vt="http://schemas.openxmlformats.org/officeDocument/2006/docPropsVTypes"/>
</file>