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theme/theme2.xml" ContentType="application/vnd.openxmlformats-officedocument.them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</p:sldIdLst>
  <p:sldSz cx="12192000" cy="6858000"/>
  <p:notesSz cx="7772400" cy="10058400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3.png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3.png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3.png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3.png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3.png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3.png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3.png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3.png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3.png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3.png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3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3.png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3.png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3.png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3.png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3.png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3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1141560" y="618480"/>
            <a:ext cx="9905760" cy="147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l" defTabSz="914400">
              <a:lnSpc>
                <a:spcPct val="90000"/>
              </a:lnSpc>
              <a:buNone/>
            </a:pPr>
            <a:endParaRPr lang="en-US" sz="3600" b="0" u="none" strike="noStrike" cap="all">
              <a:solidFill>
                <a:schemeClr val="lt1"/>
              </a:solidFill>
              <a:effectLst/>
              <a:uFillTx/>
              <a:latin typeface="Tw Cen MT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subTitle"/>
          </p:nvPr>
        </p:nvSpPr>
        <p:spPr>
          <a:xfrm>
            <a:off x="1141560" y="2249640"/>
            <a:ext cx="9905760" cy="3541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p>
            <a:pPr indent="0" algn="ctr">
              <a:buNone/>
            </a:pPr>
            <a:endParaRPr lang="en-US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45B8E7D8-645E-4289-913B-3AC241C91F1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anoramic Picture with Caption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Picture 2" descr="\\DROBO-FS\QuickDrops\JB\PPTX NG\Droplets\LightingOverlay.png"/>
          <p:cNvPicPr/>
          <p:nvPr/>
        </p:nvPicPr>
        <p:blipFill>
          <a:blip r:embed="rId3">
            <a:alphaModFix amt="30000"/>
          </a:blip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107" name="Group 7"/>
          <p:cNvGrpSpPr/>
          <p:nvPr/>
        </p:nvGrpSpPr>
        <p:grpSpPr>
          <a:xfrm>
            <a:off x="-14400" y="0"/>
            <a:ext cx="12053520" cy="6857640"/>
            <a:chOff x="-14400" y="0"/>
            <a:chExt cx="12053520" cy="6857640"/>
          </a:xfrm>
        </p:grpSpPr>
        <p:grpSp>
          <p:nvGrpSpPr>
            <p:cNvPr id="108" name="Group 8"/>
            <p:cNvGrpSpPr/>
            <p:nvPr/>
          </p:nvGrpSpPr>
          <p:grpSpPr>
            <a:xfrm>
              <a:off x="-14400" y="0"/>
              <a:ext cx="1220760" cy="6857640"/>
              <a:chOff x="-14400" y="0"/>
              <a:chExt cx="1220760" cy="6857640"/>
            </a:xfrm>
          </p:grpSpPr>
          <p:sp>
            <p:nvSpPr>
              <p:cNvPr id="109" name="Rectangle 5"/>
              <p:cNvSpPr/>
              <p:nvPr/>
            </p:nvSpPr>
            <p:spPr>
              <a:xfrm>
                <a:off x="114480" y="4680"/>
                <a:ext cx="23400" cy="2180880"/>
              </a:xfrm>
              <a:prstGeom prst="rect">
                <a:avLst/>
              </a:pr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10" name="Freeform 6"/>
              <p:cNvSpPr/>
              <p:nvPr/>
            </p:nvSpPr>
            <p:spPr>
              <a:xfrm>
                <a:off x="33480" y="217656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11" name="Freeform 7"/>
              <p:cNvSpPr/>
              <p:nvPr/>
            </p:nvSpPr>
            <p:spPr>
              <a:xfrm>
                <a:off x="28440" y="40212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12" name="Freeform 8"/>
              <p:cNvSpPr/>
              <p:nvPr/>
            </p:nvSpPr>
            <p:spPr>
              <a:xfrm>
                <a:off x="200160" y="4680"/>
                <a:ext cx="369360" cy="181080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810800"/>
                  <a:gd name="textAreaBottom" fmla="*/ 1811160 h 1810800"/>
                </a:gdLst>
                <a:ahLst/>
                <a:cxnLst/>
                <a:rect l="textAreaLeft" t="textAreaTop" r="textAreaRight" b="textAreaBottom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13" name="Freeform 9"/>
              <p:cNvSpPr/>
              <p:nvPr/>
            </p:nvSpPr>
            <p:spPr>
              <a:xfrm>
                <a:off x="503280" y="18018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14" name="Freeform 10"/>
              <p:cNvSpPr/>
              <p:nvPr/>
            </p:nvSpPr>
            <p:spPr>
              <a:xfrm>
                <a:off x="285840" y="4680"/>
                <a:ext cx="369360" cy="142992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429920"/>
                  <a:gd name="textAreaBottom" fmla="*/ 1430280 h 1429920"/>
                </a:gdLst>
                <a:ahLst/>
                <a:cxnLst/>
                <a:rect l="textAreaLeft" t="textAreaTop" r="textAreaRight" b="textAreaBottom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15" name="Freeform 11"/>
              <p:cNvSpPr/>
              <p:nvPr/>
            </p:nvSpPr>
            <p:spPr>
              <a:xfrm>
                <a:off x="546120" y="0"/>
                <a:ext cx="151920" cy="912600"/>
              </a:xfrm>
              <a:custGeom>
                <a:avLst/>
                <a:gdLst>
                  <a:gd name="textAreaLeft" fmla="*/ 0 w 151920"/>
                  <a:gd name="textAreaRight" fmla="*/ 152280 w 151920"/>
                  <a:gd name="textAreaTop" fmla="*/ 0 h 912600"/>
                  <a:gd name="textAreaBottom" fmla="*/ 912960 h 912600"/>
                </a:gdLst>
                <a:ahLst/>
                <a:cxnLst/>
                <a:rect l="textAreaLeft" t="textAreaTop" r="textAreaRight" b="textAreaBottom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16" name="Freeform 12"/>
              <p:cNvSpPr/>
              <p:nvPr/>
            </p:nvSpPr>
            <p:spPr>
              <a:xfrm>
                <a:off x="588960" y="142092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17" name="Freeform 13"/>
              <p:cNvSpPr/>
              <p:nvPr/>
            </p:nvSpPr>
            <p:spPr>
              <a:xfrm>
                <a:off x="588960" y="9032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18" name="Freeform 14"/>
              <p:cNvSpPr/>
              <p:nvPr/>
            </p:nvSpPr>
            <p:spPr>
              <a:xfrm>
                <a:off x="641520" y="0"/>
                <a:ext cx="421920" cy="526680"/>
              </a:xfrm>
              <a:custGeom>
                <a:avLst/>
                <a:gdLst>
                  <a:gd name="textAreaLeft" fmla="*/ 0 w 421920"/>
                  <a:gd name="textAreaRight" fmla="*/ 422280 w 421920"/>
                  <a:gd name="textAreaTop" fmla="*/ 0 h 526680"/>
                  <a:gd name="textAreaBottom" fmla="*/ 527040 h 526680"/>
                </a:gdLst>
                <a:ahLst/>
                <a:cxnLst/>
                <a:rect l="textAreaLeft" t="textAreaTop" r="textAreaRight" b="textAreaBottom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19" name="Freeform 15"/>
              <p:cNvSpPr/>
              <p:nvPr/>
            </p:nvSpPr>
            <p:spPr>
              <a:xfrm>
                <a:off x="1020600" y="488880"/>
                <a:ext cx="161640" cy="147240"/>
              </a:xfrm>
              <a:custGeom>
                <a:avLst/>
                <a:gdLst>
                  <a:gd name="textAreaLeft" fmla="*/ 0 w 161640"/>
                  <a:gd name="textAreaRight" fmla="*/ 162000 w 161640"/>
                  <a:gd name="textAreaTop" fmla="*/ 0 h 147240"/>
                  <a:gd name="textAreaBottom" fmla="*/ 147600 h 147240"/>
                </a:gdLst>
                <a:ahLst/>
                <a:cxnLst/>
                <a:rect l="textAreaLeft" t="textAreaTop" r="textAreaRight" b="textAreaBottom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20" name="Line 16"/>
              <p:cNvSpPr/>
              <p:nvPr/>
            </p:nvSpPr>
            <p:spPr>
              <a:xfrm>
                <a:off x="-4680" y="9360"/>
                <a:ext cx="360" cy="360"/>
              </a:xfrm>
              <a:prstGeom prst="line">
                <a:avLst/>
              </a:prstGeom>
              <a:ln w="15">
                <a:solidFill>
                  <a:srgbClr val="FFFFFF"/>
                </a:solidFill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-44640" rIns="90000" bIns="-44640" anchor="t" anchorCtr="1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21" name="Freeform 17"/>
              <p:cNvSpPr/>
              <p:nvPr/>
            </p:nvSpPr>
            <p:spPr>
              <a:xfrm>
                <a:off x="9360" y="1801800"/>
                <a:ext cx="123480" cy="126720"/>
              </a:xfrm>
              <a:custGeom>
                <a:avLst/>
                <a:gdLst>
                  <a:gd name="textAreaLeft" fmla="*/ 0 w 123480"/>
                  <a:gd name="textAreaRight" fmla="*/ 123840 w 123480"/>
                  <a:gd name="textAreaTop" fmla="*/ 0 h 126720"/>
                  <a:gd name="textAreaBottom" fmla="*/ 127080 h 126720"/>
                </a:gdLst>
                <a:ahLst/>
                <a:cxnLst/>
                <a:rect l="textAreaLeft" t="textAreaTop" r="textAreaRight" b="textAreaBottom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22" name="Freeform 18"/>
              <p:cNvSpPr/>
              <p:nvPr/>
            </p:nvSpPr>
            <p:spPr>
              <a:xfrm>
                <a:off x="-9360" y="3549600"/>
                <a:ext cx="147240" cy="480600"/>
              </a:xfrm>
              <a:custGeom>
                <a:avLst/>
                <a:gdLst>
                  <a:gd name="textAreaLeft" fmla="*/ 0 w 147240"/>
                  <a:gd name="textAreaRight" fmla="*/ 147600 w 147240"/>
                  <a:gd name="textAreaTop" fmla="*/ 0 h 480600"/>
                  <a:gd name="textAreaBottom" fmla="*/ 480960 h 480600"/>
                </a:gdLst>
                <a:ahLst/>
                <a:cxnLst/>
                <a:rect l="textAreaLeft" t="textAreaTop" r="textAreaRight" b="textAreaBottom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23" name="Freeform 19"/>
              <p:cNvSpPr/>
              <p:nvPr/>
            </p:nvSpPr>
            <p:spPr>
              <a:xfrm>
                <a:off x="128520" y="1382760"/>
                <a:ext cx="142560" cy="475920"/>
              </a:xfrm>
              <a:custGeom>
                <a:avLst/>
                <a:gdLst>
                  <a:gd name="textAreaLeft" fmla="*/ 0 w 142560"/>
                  <a:gd name="textAreaRight" fmla="*/ 142920 w 142560"/>
                  <a:gd name="textAreaTop" fmla="*/ 0 h 475920"/>
                  <a:gd name="textAreaBottom" fmla="*/ 476280 h 475920"/>
                </a:gdLst>
                <a:ahLst/>
                <a:cxnLst/>
                <a:rect l="textAreaLeft" t="textAreaTop" r="textAreaRight" b="textAreaBottom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24" name="Freeform 20"/>
              <p:cNvSpPr/>
              <p:nvPr/>
            </p:nvSpPr>
            <p:spPr>
              <a:xfrm>
                <a:off x="204840" y="1849320"/>
                <a:ext cx="114120" cy="107640"/>
              </a:xfrm>
              <a:custGeom>
                <a:avLst/>
                <a:gdLst>
                  <a:gd name="textAreaLeft" fmla="*/ 0 w 114120"/>
                  <a:gd name="textAreaRight" fmla="*/ 114480 w 114120"/>
                  <a:gd name="textAreaTop" fmla="*/ 0 h 107640"/>
                  <a:gd name="textAreaBottom" fmla="*/ 108000 h 107640"/>
                </a:gdLst>
                <a:ahLst/>
                <a:cxnLst/>
                <a:rect l="textAreaLeft" t="textAreaTop" r="textAreaRight" b="textAreaBottom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25" name="Rectangle 21"/>
              <p:cNvSpPr/>
              <p:nvPr/>
            </p:nvSpPr>
            <p:spPr>
              <a:xfrm>
                <a:off x="133200" y="4662360"/>
                <a:ext cx="23400" cy="2180880"/>
              </a:xfrm>
              <a:prstGeom prst="rect">
                <a:avLst/>
              </a:pr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26" name="Freeform 22"/>
              <p:cNvSpPr/>
              <p:nvPr/>
            </p:nvSpPr>
            <p:spPr>
              <a:xfrm>
                <a:off x="223920" y="5041800"/>
                <a:ext cx="369360" cy="180144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801440"/>
                  <a:gd name="textAreaBottom" fmla="*/ 1801800 h 1801440"/>
                </a:gdLst>
                <a:ahLst/>
                <a:cxnLst/>
                <a:rect l="textAreaLeft" t="textAreaTop" r="textAreaRight" b="textAreaBottom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27" name="Freeform 23"/>
              <p:cNvSpPr/>
              <p:nvPr/>
            </p:nvSpPr>
            <p:spPr>
              <a:xfrm>
                <a:off x="52560" y="44816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28" name="Freeform 24"/>
              <p:cNvSpPr/>
              <p:nvPr/>
            </p:nvSpPr>
            <p:spPr>
              <a:xfrm>
                <a:off x="-14400" y="5627520"/>
                <a:ext cx="85320" cy="1215720"/>
              </a:xfrm>
              <a:custGeom>
                <a:avLst/>
                <a:gdLst>
                  <a:gd name="textAreaLeft" fmla="*/ 0 w 85320"/>
                  <a:gd name="textAreaRight" fmla="*/ 85680 w 85320"/>
                  <a:gd name="textAreaTop" fmla="*/ 0 h 1215720"/>
                  <a:gd name="textAreaBottom" fmla="*/ 1216080 h 1215720"/>
                </a:gdLst>
                <a:ahLst/>
                <a:cxnLst/>
                <a:rect l="textAreaLeft" t="textAreaTop" r="textAreaRight" b="textAreaBottom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29" name="Freeform 25"/>
              <p:cNvSpPr/>
              <p:nvPr/>
            </p:nvSpPr>
            <p:spPr>
              <a:xfrm>
                <a:off x="527040" y="48672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30" name="Freeform 26"/>
              <p:cNvSpPr/>
              <p:nvPr/>
            </p:nvSpPr>
            <p:spPr>
              <a:xfrm>
                <a:off x="309600" y="5423040"/>
                <a:ext cx="374400" cy="1425240"/>
              </a:xfrm>
              <a:custGeom>
                <a:avLst/>
                <a:gdLst>
                  <a:gd name="textAreaLeft" fmla="*/ 0 w 374400"/>
                  <a:gd name="textAreaRight" fmla="*/ 374760 w 374400"/>
                  <a:gd name="textAreaTop" fmla="*/ 0 h 1425240"/>
                  <a:gd name="textAreaBottom" fmla="*/ 1425600 h 1425240"/>
                </a:gdLst>
                <a:ahLst/>
                <a:cxnLst/>
                <a:rect l="textAreaLeft" t="textAreaTop" r="textAreaRight" b="textAreaBottom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31" name="Freeform 27"/>
              <p:cNvSpPr/>
              <p:nvPr/>
            </p:nvSpPr>
            <p:spPr>
              <a:xfrm>
                <a:off x="569880" y="5945040"/>
                <a:ext cx="151920" cy="912600"/>
              </a:xfrm>
              <a:custGeom>
                <a:avLst/>
                <a:gdLst>
                  <a:gd name="textAreaLeft" fmla="*/ 0 w 151920"/>
                  <a:gd name="textAreaRight" fmla="*/ 152280 w 151920"/>
                  <a:gd name="textAreaTop" fmla="*/ 0 h 912600"/>
                  <a:gd name="textAreaBottom" fmla="*/ 912960 h 912600"/>
                </a:gdLst>
                <a:ahLst/>
                <a:cxnLst/>
                <a:rect l="textAreaLeft" t="textAreaTop" r="textAreaRight" b="textAreaBottom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32" name="Freeform 28"/>
              <p:cNvSpPr/>
              <p:nvPr/>
            </p:nvSpPr>
            <p:spPr>
              <a:xfrm>
                <a:off x="612720" y="52466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33" name="Freeform 29"/>
              <p:cNvSpPr/>
              <p:nvPr/>
            </p:nvSpPr>
            <p:spPr>
              <a:xfrm>
                <a:off x="612720" y="576432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34" name="Freeform 30"/>
              <p:cNvSpPr/>
              <p:nvPr/>
            </p:nvSpPr>
            <p:spPr>
              <a:xfrm>
                <a:off x="669960" y="6330960"/>
                <a:ext cx="417240" cy="517320"/>
              </a:xfrm>
              <a:custGeom>
                <a:avLst/>
                <a:gdLst>
                  <a:gd name="textAreaLeft" fmla="*/ 0 w 417240"/>
                  <a:gd name="textAreaRight" fmla="*/ 417600 w 417240"/>
                  <a:gd name="textAreaTop" fmla="*/ 0 h 517320"/>
                  <a:gd name="textAreaBottom" fmla="*/ 517680 h 517320"/>
                </a:gdLst>
                <a:ahLst/>
                <a:cxnLst/>
                <a:rect l="textAreaLeft" t="textAreaTop" r="textAreaRight" b="textAreaBottom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35" name="Freeform 31"/>
              <p:cNvSpPr/>
              <p:nvPr/>
            </p:nvSpPr>
            <p:spPr>
              <a:xfrm>
                <a:off x="1049400" y="6221520"/>
                <a:ext cx="156960" cy="14724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47240"/>
                  <a:gd name="textAreaBottom" fmla="*/ 147600 h 147240"/>
                </a:gdLst>
                <a:ahLst/>
                <a:cxnLst/>
                <a:rect l="textAreaLeft" t="textAreaTop" r="textAreaRight" b="textAreaBottom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136" name="Group 9"/>
            <p:cNvGrpSpPr/>
            <p:nvPr/>
          </p:nvGrpSpPr>
          <p:grpSpPr>
            <a:xfrm>
              <a:off x="11364840" y="0"/>
              <a:ext cx="674280" cy="6848280"/>
              <a:chOff x="11364840" y="0"/>
              <a:chExt cx="674280" cy="6848280"/>
            </a:xfrm>
          </p:grpSpPr>
          <p:sp>
            <p:nvSpPr>
              <p:cNvPr id="137" name="Freeform 32"/>
              <p:cNvSpPr/>
              <p:nvPr/>
            </p:nvSpPr>
            <p:spPr>
              <a:xfrm>
                <a:off x="11484000" y="0"/>
                <a:ext cx="417240" cy="512280"/>
              </a:xfrm>
              <a:custGeom>
                <a:avLst/>
                <a:gdLst>
                  <a:gd name="textAreaLeft" fmla="*/ 0 w 417240"/>
                  <a:gd name="textAreaRight" fmla="*/ 417600 w 417240"/>
                  <a:gd name="textAreaTop" fmla="*/ 0 h 512280"/>
                  <a:gd name="textAreaBottom" fmla="*/ 512640 h 512280"/>
                </a:gdLst>
                <a:ahLst/>
                <a:cxnLst/>
                <a:rect l="textAreaLeft" t="textAreaTop" r="textAreaRight" b="textAreaBottom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38" name="Freeform 33"/>
              <p:cNvSpPr/>
              <p:nvPr/>
            </p:nvSpPr>
            <p:spPr>
              <a:xfrm>
                <a:off x="11364840" y="474840"/>
                <a:ext cx="156960" cy="15192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51920"/>
                  <a:gd name="textAreaBottom" fmla="*/ 152280 h 151920"/>
                </a:gdLst>
                <a:ahLst/>
                <a:cxnLst/>
                <a:rect l="textAreaLeft" t="textAreaTop" r="textAreaRight" b="textAreaBottom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39" name="Freeform 34"/>
              <p:cNvSpPr/>
              <p:nvPr/>
            </p:nvSpPr>
            <p:spPr>
              <a:xfrm>
                <a:off x="11631600" y="1539720"/>
                <a:ext cx="188640" cy="190080"/>
              </a:xfrm>
              <a:custGeom>
                <a:avLst/>
                <a:gdLst>
                  <a:gd name="textAreaLeft" fmla="*/ 0 w 188640"/>
                  <a:gd name="textAreaRight" fmla="*/ 189000 w 18864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40" name="Freeform 35"/>
              <p:cNvSpPr/>
              <p:nvPr/>
            </p:nvSpPr>
            <p:spPr>
              <a:xfrm>
                <a:off x="11531520" y="5694480"/>
                <a:ext cx="298080" cy="1153800"/>
              </a:xfrm>
              <a:custGeom>
                <a:avLst/>
                <a:gdLst>
                  <a:gd name="textAreaLeft" fmla="*/ 0 w 298080"/>
                  <a:gd name="textAreaRight" fmla="*/ 298440 w 298080"/>
                  <a:gd name="textAreaTop" fmla="*/ 0 h 1153800"/>
                  <a:gd name="textAreaBottom" fmla="*/ 1154160 h 1153800"/>
                </a:gdLst>
                <a:ahLst/>
                <a:cxnLst/>
                <a:rect l="textAreaLeft" t="textAreaTop" r="textAreaRight" b="textAreaBottom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41" name="Freeform 36"/>
              <p:cNvSpPr/>
              <p:nvPr/>
            </p:nvSpPr>
            <p:spPr>
              <a:xfrm>
                <a:off x="11773080" y="5551560"/>
                <a:ext cx="156960" cy="15516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55160"/>
                  <a:gd name="textAreaBottom" fmla="*/ 155520 h 155160"/>
                </a:gdLst>
                <a:ahLst/>
                <a:cxnLst/>
                <a:rect l="textAreaLeft" t="textAreaTop" r="textAreaRight" b="textAreaBottom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42" name="Freeform 37"/>
              <p:cNvSpPr/>
              <p:nvPr/>
            </p:nvSpPr>
            <p:spPr>
              <a:xfrm>
                <a:off x="11711160" y="4680"/>
                <a:ext cx="304560" cy="1544400"/>
              </a:xfrm>
              <a:custGeom>
                <a:avLst/>
                <a:gdLst>
                  <a:gd name="textAreaLeft" fmla="*/ 0 w 304560"/>
                  <a:gd name="textAreaRight" fmla="*/ 304920 w 304560"/>
                  <a:gd name="textAreaTop" fmla="*/ 0 h 1544400"/>
                  <a:gd name="textAreaBottom" fmla="*/ 1544760 h 1544400"/>
                </a:gdLst>
                <a:ahLst/>
                <a:cxnLst/>
                <a:rect l="textAreaLeft" t="textAreaTop" r="textAreaRight" b="textAreaBottom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43" name="Freeform 38"/>
              <p:cNvSpPr/>
              <p:nvPr/>
            </p:nvSpPr>
            <p:spPr>
              <a:xfrm>
                <a:off x="11636280" y="4867200"/>
                <a:ext cx="188640" cy="188640"/>
              </a:xfrm>
              <a:custGeom>
                <a:avLst/>
                <a:gdLst>
                  <a:gd name="textAreaLeft" fmla="*/ 0 w 188640"/>
                  <a:gd name="textAreaRight" fmla="*/ 189000 w 18864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44" name="Freeform 39"/>
              <p:cNvSpPr/>
              <p:nvPr/>
            </p:nvSpPr>
            <p:spPr>
              <a:xfrm>
                <a:off x="11441160" y="5046840"/>
                <a:ext cx="307440" cy="1801440"/>
              </a:xfrm>
              <a:custGeom>
                <a:avLst/>
                <a:gdLst>
                  <a:gd name="textAreaLeft" fmla="*/ 0 w 307440"/>
                  <a:gd name="textAreaRight" fmla="*/ 307800 w 307440"/>
                  <a:gd name="textAreaTop" fmla="*/ 0 h 1801440"/>
                  <a:gd name="textAreaBottom" fmla="*/ 1801800 h 1801440"/>
                </a:gdLst>
                <a:ahLst/>
                <a:cxnLst/>
                <a:rect l="textAreaLeft" t="textAreaTop" r="textAreaRight" b="textAreaBottom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45" name="Freeform 40"/>
              <p:cNvSpPr/>
              <p:nvPr/>
            </p:nvSpPr>
            <p:spPr>
              <a:xfrm>
                <a:off x="11849040" y="641664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46" name="Rectangle 41"/>
              <p:cNvSpPr/>
              <p:nvPr/>
            </p:nvSpPr>
            <p:spPr>
              <a:xfrm>
                <a:off x="11939760" y="6595920"/>
                <a:ext cx="23400" cy="252000"/>
              </a:xfrm>
              <a:prstGeom prst="rect">
                <a:avLst/>
              </a:pr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</p:grpSp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1141560" y="4304520"/>
            <a:ext cx="9911880" cy="819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/>
          </a:bodyPr>
          <a:lstStyle>
            <a:lvl1pPr indent="0" algn="l" defTabSz="914400">
              <a:lnSpc>
                <a:spcPct val="90000"/>
              </a:lnSpc>
              <a:buNone/>
              <a:defRPr lang="en-US" sz="3200" b="0" u="none" strike="noStrike" cap="all">
                <a:solidFill>
                  <a:schemeClr val="lt1"/>
                </a:solidFill>
                <a:effectLst/>
                <a:uFillTx/>
                <a:latin typeface="Tw Cen MT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3200" b="0" u="none" strike="noStrike" cap="all">
                <a:solidFill>
                  <a:schemeClr val="lt1"/>
                </a:solidFill>
                <a:effectLst/>
                <a:uFillTx/>
                <a:latin typeface="Tw Cen MT"/>
              </a:rPr>
              <a:t>Click to edit Master title style</a:t>
            </a:r>
            <a:endParaRPr lang="en-US" sz="3200" b="0" u="none" strike="noStrike" cap="all">
              <a:solidFill>
                <a:schemeClr val="lt1"/>
              </a:solidFill>
              <a:effectLst/>
              <a:uFillTx/>
              <a:latin typeface="Tw Cen MT"/>
            </a:endParaRPr>
          </a:p>
        </p:txBody>
      </p:sp>
      <p:sp>
        <p:nvSpPr>
          <p:cNvPr id="148" name="PlaceHolder 2"/>
          <p:cNvSpPr>
            <a:spLocks noGrp="1"/>
          </p:cNvSpPr>
          <p:nvPr>
            <p:ph type="body"/>
          </p:nvPr>
        </p:nvSpPr>
        <p:spPr>
          <a:xfrm>
            <a:off x="1141560" y="606600"/>
            <a:ext cx="9911880" cy="3299400"/>
          </a:xfrm>
          <a:prstGeom prst="rect">
            <a:avLst/>
          </a:prstGeom>
          <a:noFill/>
          <a:ln cap="sq" w="19080">
            <a:solidFill>
              <a:schemeClr val="dk2">
                <a:lumMod val="60000"/>
                <a:lumOff val="40000"/>
                <a:alpha val="60000"/>
              </a:schemeClr>
            </a:solidFill>
            <a:miter/>
          </a:ln>
          <a:effectLst>
            <a:outerShdw dist="38160" dir="5400000" blurRad="88920" rotWithShape="0">
              <a:srgbClr val="000000">
                <a:alpha val="40000"/>
              </a:srgbClr>
            </a:outerShdw>
          </a:effectLst>
        </p:spPr>
        <p:txBody>
          <a:bodyPr lIns="91440" tIns="45720" rIns="91440" bIns="45720" anchor="t">
            <a:norm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en-US" sz="3200" b="0" u="none" strike="noStrike">
                <a:solidFill>
                  <a:schemeClr val="lt1"/>
                </a:solidFill>
                <a:effectLst/>
                <a:uFillTx/>
                <a:latin typeface="Tw Cen MT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32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Click icon to add picture</a:t>
            </a:r>
            <a:endParaRPr lang="en-US" sz="32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</p:txBody>
      </p:sp>
      <p:sp>
        <p:nvSpPr>
          <p:cNvPr id="149" name="PlaceHolder 3"/>
          <p:cNvSpPr>
            <a:spLocks noGrp="1"/>
          </p:cNvSpPr>
          <p:nvPr>
            <p:ph type="body"/>
          </p:nvPr>
        </p:nvSpPr>
        <p:spPr>
          <a:xfrm>
            <a:off x="1141200" y="5123880"/>
            <a:ext cx="9910440" cy="682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600" b="0" u="none" strike="noStrike">
                <a:solidFill>
                  <a:schemeClr val="lt1"/>
                </a:solidFill>
                <a:effectLst/>
                <a:uFillTx/>
                <a:latin typeface="Tw Cen MT"/>
              </a:defRPr>
            </a:lvl1pPr>
          </a:lstStyle>
          <a:p>
            <a:pPr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Edit Master text styles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</p:txBody>
      </p:sp>
      <p:sp>
        <p:nvSpPr>
          <p:cNvPr id="150" name="PlaceHolder 4"/>
          <p:cNvSpPr>
            <a:spLocks noGrp="1"/>
          </p:cNvSpPr>
          <p:nvPr>
            <p:ph type="dt" idx="4"/>
          </p:nvPr>
        </p:nvSpPr>
        <p:spPr>
          <a:xfrm>
            <a:off x="7457040" y="58831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05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Tw Cen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lang="en-US" sz="105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Tw Cen MT"/>
              </a:rPr>
              <a:t>&lt;date/time&gt;</a:t>
            </a:r>
            <a:endParaRPr lang="en-US" sz="105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51" name="PlaceHolder 5"/>
          <p:cNvSpPr>
            <a:spLocks noGrp="1"/>
          </p:cNvSpPr>
          <p:nvPr>
            <p:ph type="ftr" idx="5"/>
          </p:nvPr>
        </p:nvSpPr>
        <p:spPr>
          <a:xfrm>
            <a:off x="1141560" y="5883120"/>
            <a:ext cx="623880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52" name="PlaceHolder 6"/>
          <p:cNvSpPr>
            <a:spLocks noGrp="1"/>
          </p:cNvSpPr>
          <p:nvPr>
            <p:ph type="sldNum" idx="6"/>
          </p:nvPr>
        </p:nvSpPr>
        <p:spPr>
          <a:xfrm>
            <a:off x="10276200" y="5883120"/>
            <a:ext cx="7707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05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Tw Cen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EFB9C0F1-103C-4054-9976-F20E96B41166}" type="slidenum">
              <a:rPr lang="en-US" sz="105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Tw Cen MT"/>
              </a:rPr>
              <a:t>&lt;number&gt;</a:t>
            </a:fld>
            <a:endParaRPr lang="en-US" sz="105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 and Caption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Picture 2" descr="\\DROBO-FS\QuickDrops\JB\PPTX NG\Droplets\LightingOverlay.png"/>
          <p:cNvPicPr/>
          <p:nvPr/>
        </p:nvPicPr>
        <p:blipFill>
          <a:blip r:embed="rId3">
            <a:alphaModFix amt="30000"/>
          </a:blip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154" name="Group 7"/>
          <p:cNvGrpSpPr/>
          <p:nvPr/>
        </p:nvGrpSpPr>
        <p:grpSpPr>
          <a:xfrm>
            <a:off x="-14400" y="0"/>
            <a:ext cx="12053520" cy="6857640"/>
            <a:chOff x="-14400" y="0"/>
            <a:chExt cx="12053520" cy="6857640"/>
          </a:xfrm>
        </p:grpSpPr>
        <p:grpSp>
          <p:nvGrpSpPr>
            <p:cNvPr id="155" name="Group 8"/>
            <p:cNvGrpSpPr/>
            <p:nvPr/>
          </p:nvGrpSpPr>
          <p:grpSpPr>
            <a:xfrm>
              <a:off x="-14400" y="0"/>
              <a:ext cx="1220760" cy="6857640"/>
              <a:chOff x="-14400" y="0"/>
              <a:chExt cx="1220760" cy="6857640"/>
            </a:xfrm>
          </p:grpSpPr>
          <p:sp>
            <p:nvSpPr>
              <p:cNvPr id="156" name="Rectangle 5"/>
              <p:cNvSpPr/>
              <p:nvPr/>
            </p:nvSpPr>
            <p:spPr>
              <a:xfrm>
                <a:off x="114480" y="4680"/>
                <a:ext cx="23400" cy="2180880"/>
              </a:xfrm>
              <a:prstGeom prst="rect">
                <a:avLst/>
              </a:pr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57" name="Freeform 6"/>
              <p:cNvSpPr/>
              <p:nvPr/>
            </p:nvSpPr>
            <p:spPr>
              <a:xfrm>
                <a:off x="33480" y="217656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58" name="Freeform 7"/>
              <p:cNvSpPr/>
              <p:nvPr/>
            </p:nvSpPr>
            <p:spPr>
              <a:xfrm>
                <a:off x="28440" y="40212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59" name="Freeform 8"/>
              <p:cNvSpPr/>
              <p:nvPr/>
            </p:nvSpPr>
            <p:spPr>
              <a:xfrm>
                <a:off x="200160" y="4680"/>
                <a:ext cx="369360" cy="181080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810800"/>
                  <a:gd name="textAreaBottom" fmla="*/ 1811160 h 1810800"/>
                </a:gdLst>
                <a:ahLst/>
                <a:cxnLst/>
                <a:rect l="textAreaLeft" t="textAreaTop" r="textAreaRight" b="textAreaBottom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60" name="Freeform 9"/>
              <p:cNvSpPr/>
              <p:nvPr/>
            </p:nvSpPr>
            <p:spPr>
              <a:xfrm>
                <a:off x="503280" y="18018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61" name="Freeform 10"/>
              <p:cNvSpPr/>
              <p:nvPr/>
            </p:nvSpPr>
            <p:spPr>
              <a:xfrm>
                <a:off x="285840" y="4680"/>
                <a:ext cx="369360" cy="142992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429920"/>
                  <a:gd name="textAreaBottom" fmla="*/ 1430280 h 1429920"/>
                </a:gdLst>
                <a:ahLst/>
                <a:cxnLst/>
                <a:rect l="textAreaLeft" t="textAreaTop" r="textAreaRight" b="textAreaBottom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62" name="Freeform 11"/>
              <p:cNvSpPr/>
              <p:nvPr/>
            </p:nvSpPr>
            <p:spPr>
              <a:xfrm>
                <a:off x="546120" y="0"/>
                <a:ext cx="151920" cy="912600"/>
              </a:xfrm>
              <a:custGeom>
                <a:avLst/>
                <a:gdLst>
                  <a:gd name="textAreaLeft" fmla="*/ 0 w 151920"/>
                  <a:gd name="textAreaRight" fmla="*/ 152280 w 151920"/>
                  <a:gd name="textAreaTop" fmla="*/ 0 h 912600"/>
                  <a:gd name="textAreaBottom" fmla="*/ 912960 h 912600"/>
                </a:gdLst>
                <a:ahLst/>
                <a:cxnLst/>
                <a:rect l="textAreaLeft" t="textAreaTop" r="textAreaRight" b="textAreaBottom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63" name="Freeform 12"/>
              <p:cNvSpPr/>
              <p:nvPr/>
            </p:nvSpPr>
            <p:spPr>
              <a:xfrm>
                <a:off x="588960" y="142092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64" name="Freeform 13"/>
              <p:cNvSpPr/>
              <p:nvPr/>
            </p:nvSpPr>
            <p:spPr>
              <a:xfrm>
                <a:off x="588960" y="9032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65" name="Freeform 14"/>
              <p:cNvSpPr/>
              <p:nvPr/>
            </p:nvSpPr>
            <p:spPr>
              <a:xfrm>
                <a:off x="641520" y="0"/>
                <a:ext cx="421920" cy="526680"/>
              </a:xfrm>
              <a:custGeom>
                <a:avLst/>
                <a:gdLst>
                  <a:gd name="textAreaLeft" fmla="*/ 0 w 421920"/>
                  <a:gd name="textAreaRight" fmla="*/ 422280 w 421920"/>
                  <a:gd name="textAreaTop" fmla="*/ 0 h 526680"/>
                  <a:gd name="textAreaBottom" fmla="*/ 527040 h 526680"/>
                </a:gdLst>
                <a:ahLst/>
                <a:cxnLst/>
                <a:rect l="textAreaLeft" t="textAreaTop" r="textAreaRight" b="textAreaBottom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66" name="Freeform 15"/>
              <p:cNvSpPr/>
              <p:nvPr/>
            </p:nvSpPr>
            <p:spPr>
              <a:xfrm>
                <a:off x="1020600" y="488880"/>
                <a:ext cx="161640" cy="147240"/>
              </a:xfrm>
              <a:custGeom>
                <a:avLst/>
                <a:gdLst>
                  <a:gd name="textAreaLeft" fmla="*/ 0 w 161640"/>
                  <a:gd name="textAreaRight" fmla="*/ 162000 w 161640"/>
                  <a:gd name="textAreaTop" fmla="*/ 0 h 147240"/>
                  <a:gd name="textAreaBottom" fmla="*/ 147600 h 147240"/>
                </a:gdLst>
                <a:ahLst/>
                <a:cxnLst/>
                <a:rect l="textAreaLeft" t="textAreaTop" r="textAreaRight" b="textAreaBottom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67" name="Line 16"/>
              <p:cNvSpPr/>
              <p:nvPr/>
            </p:nvSpPr>
            <p:spPr>
              <a:xfrm>
                <a:off x="-4680" y="9360"/>
                <a:ext cx="360" cy="360"/>
              </a:xfrm>
              <a:prstGeom prst="line">
                <a:avLst/>
              </a:prstGeom>
              <a:ln w="15">
                <a:solidFill>
                  <a:srgbClr val="FFFFFF"/>
                </a:solidFill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-44640" rIns="90000" bIns="-44640" anchor="t" anchorCtr="1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68" name="Freeform 17"/>
              <p:cNvSpPr/>
              <p:nvPr/>
            </p:nvSpPr>
            <p:spPr>
              <a:xfrm>
                <a:off x="9360" y="1801800"/>
                <a:ext cx="123480" cy="126720"/>
              </a:xfrm>
              <a:custGeom>
                <a:avLst/>
                <a:gdLst>
                  <a:gd name="textAreaLeft" fmla="*/ 0 w 123480"/>
                  <a:gd name="textAreaRight" fmla="*/ 123840 w 123480"/>
                  <a:gd name="textAreaTop" fmla="*/ 0 h 126720"/>
                  <a:gd name="textAreaBottom" fmla="*/ 127080 h 126720"/>
                </a:gdLst>
                <a:ahLst/>
                <a:cxnLst/>
                <a:rect l="textAreaLeft" t="textAreaTop" r="textAreaRight" b="textAreaBottom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69" name="Freeform 18"/>
              <p:cNvSpPr/>
              <p:nvPr/>
            </p:nvSpPr>
            <p:spPr>
              <a:xfrm>
                <a:off x="-9360" y="3549600"/>
                <a:ext cx="147240" cy="480600"/>
              </a:xfrm>
              <a:custGeom>
                <a:avLst/>
                <a:gdLst>
                  <a:gd name="textAreaLeft" fmla="*/ 0 w 147240"/>
                  <a:gd name="textAreaRight" fmla="*/ 147600 w 147240"/>
                  <a:gd name="textAreaTop" fmla="*/ 0 h 480600"/>
                  <a:gd name="textAreaBottom" fmla="*/ 480960 h 480600"/>
                </a:gdLst>
                <a:ahLst/>
                <a:cxnLst/>
                <a:rect l="textAreaLeft" t="textAreaTop" r="textAreaRight" b="textAreaBottom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70" name="Freeform 19"/>
              <p:cNvSpPr/>
              <p:nvPr/>
            </p:nvSpPr>
            <p:spPr>
              <a:xfrm>
                <a:off x="128520" y="1382760"/>
                <a:ext cx="142560" cy="475920"/>
              </a:xfrm>
              <a:custGeom>
                <a:avLst/>
                <a:gdLst>
                  <a:gd name="textAreaLeft" fmla="*/ 0 w 142560"/>
                  <a:gd name="textAreaRight" fmla="*/ 142920 w 142560"/>
                  <a:gd name="textAreaTop" fmla="*/ 0 h 475920"/>
                  <a:gd name="textAreaBottom" fmla="*/ 476280 h 475920"/>
                </a:gdLst>
                <a:ahLst/>
                <a:cxnLst/>
                <a:rect l="textAreaLeft" t="textAreaTop" r="textAreaRight" b="textAreaBottom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71" name="Freeform 20"/>
              <p:cNvSpPr/>
              <p:nvPr/>
            </p:nvSpPr>
            <p:spPr>
              <a:xfrm>
                <a:off x="204840" y="1849320"/>
                <a:ext cx="114120" cy="107640"/>
              </a:xfrm>
              <a:custGeom>
                <a:avLst/>
                <a:gdLst>
                  <a:gd name="textAreaLeft" fmla="*/ 0 w 114120"/>
                  <a:gd name="textAreaRight" fmla="*/ 114480 w 114120"/>
                  <a:gd name="textAreaTop" fmla="*/ 0 h 107640"/>
                  <a:gd name="textAreaBottom" fmla="*/ 108000 h 107640"/>
                </a:gdLst>
                <a:ahLst/>
                <a:cxnLst/>
                <a:rect l="textAreaLeft" t="textAreaTop" r="textAreaRight" b="textAreaBottom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72" name="Rectangle 21"/>
              <p:cNvSpPr/>
              <p:nvPr/>
            </p:nvSpPr>
            <p:spPr>
              <a:xfrm>
                <a:off x="133200" y="4662360"/>
                <a:ext cx="23400" cy="2180880"/>
              </a:xfrm>
              <a:prstGeom prst="rect">
                <a:avLst/>
              </a:pr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73" name="Freeform 22"/>
              <p:cNvSpPr/>
              <p:nvPr/>
            </p:nvSpPr>
            <p:spPr>
              <a:xfrm>
                <a:off x="223920" y="5041800"/>
                <a:ext cx="369360" cy="180144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801440"/>
                  <a:gd name="textAreaBottom" fmla="*/ 1801800 h 1801440"/>
                </a:gdLst>
                <a:ahLst/>
                <a:cxnLst/>
                <a:rect l="textAreaLeft" t="textAreaTop" r="textAreaRight" b="textAreaBottom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74" name="Freeform 23"/>
              <p:cNvSpPr/>
              <p:nvPr/>
            </p:nvSpPr>
            <p:spPr>
              <a:xfrm>
                <a:off x="52560" y="44816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75" name="Freeform 24"/>
              <p:cNvSpPr/>
              <p:nvPr/>
            </p:nvSpPr>
            <p:spPr>
              <a:xfrm>
                <a:off x="-14400" y="5627520"/>
                <a:ext cx="85320" cy="1215720"/>
              </a:xfrm>
              <a:custGeom>
                <a:avLst/>
                <a:gdLst>
                  <a:gd name="textAreaLeft" fmla="*/ 0 w 85320"/>
                  <a:gd name="textAreaRight" fmla="*/ 85680 w 85320"/>
                  <a:gd name="textAreaTop" fmla="*/ 0 h 1215720"/>
                  <a:gd name="textAreaBottom" fmla="*/ 1216080 h 1215720"/>
                </a:gdLst>
                <a:ahLst/>
                <a:cxnLst/>
                <a:rect l="textAreaLeft" t="textAreaTop" r="textAreaRight" b="textAreaBottom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76" name="Freeform 25"/>
              <p:cNvSpPr/>
              <p:nvPr/>
            </p:nvSpPr>
            <p:spPr>
              <a:xfrm>
                <a:off x="527040" y="48672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77" name="Freeform 26"/>
              <p:cNvSpPr/>
              <p:nvPr/>
            </p:nvSpPr>
            <p:spPr>
              <a:xfrm>
                <a:off x="309600" y="5423040"/>
                <a:ext cx="374400" cy="1425240"/>
              </a:xfrm>
              <a:custGeom>
                <a:avLst/>
                <a:gdLst>
                  <a:gd name="textAreaLeft" fmla="*/ 0 w 374400"/>
                  <a:gd name="textAreaRight" fmla="*/ 374760 w 374400"/>
                  <a:gd name="textAreaTop" fmla="*/ 0 h 1425240"/>
                  <a:gd name="textAreaBottom" fmla="*/ 1425600 h 1425240"/>
                </a:gdLst>
                <a:ahLst/>
                <a:cxnLst/>
                <a:rect l="textAreaLeft" t="textAreaTop" r="textAreaRight" b="textAreaBottom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78" name="Freeform 27"/>
              <p:cNvSpPr/>
              <p:nvPr/>
            </p:nvSpPr>
            <p:spPr>
              <a:xfrm>
                <a:off x="569880" y="5945040"/>
                <a:ext cx="151920" cy="912600"/>
              </a:xfrm>
              <a:custGeom>
                <a:avLst/>
                <a:gdLst>
                  <a:gd name="textAreaLeft" fmla="*/ 0 w 151920"/>
                  <a:gd name="textAreaRight" fmla="*/ 152280 w 151920"/>
                  <a:gd name="textAreaTop" fmla="*/ 0 h 912600"/>
                  <a:gd name="textAreaBottom" fmla="*/ 912960 h 912600"/>
                </a:gdLst>
                <a:ahLst/>
                <a:cxnLst/>
                <a:rect l="textAreaLeft" t="textAreaTop" r="textAreaRight" b="textAreaBottom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79" name="Freeform 28"/>
              <p:cNvSpPr/>
              <p:nvPr/>
            </p:nvSpPr>
            <p:spPr>
              <a:xfrm>
                <a:off x="612720" y="52466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80" name="Freeform 29"/>
              <p:cNvSpPr/>
              <p:nvPr/>
            </p:nvSpPr>
            <p:spPr>
              <a:xfrm>
                <a:off x="612720" y="576432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81" name="Freeform 30"/>
              <p:cNvSpPr/>
              <p:nvPr/>
            </p:nvSpPr>
            <p:spPr>
              <a:xfrm>
                <a:off x="669960" y="6330960"/>
                <a:ext cx="417240" cy="517320"/>
              </a:xfrm>
              <a:custGeom>
                <a:avLst/>
                <a:gdLst>
                  <a:gd name="textAreaLeft" fmla="*/ 0 w 417240"/>
                  <a:gd name="textAreaRight" fmla="*/ 417600 w 417240"/>
                  <a:gd name="textAreaTop" fmla="*/ 0 h 517320"/>
                  <a:gd name="textAreaBottom" fmla="*/ 517680 h 517320"/>
                </a:gdLst>
                <a:ahLst/>
                <a:cxnLst/>
                <a:rect l="textAreaLeft" t="textAreaTop" r="textAreaRight" b="textAreaBottom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82" name="Freeform 31"/>
              <p:cNvSpPr/>
              <p:nvPr/>
            </p:nvSpPr>
            <p:spPr>
              <a:xfrm>
                <a:off x="1049400" y="6221520"/>
                <a:ext cx="156960" cy="14724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47240"/>
                  <a:gd name="textAreaBottom" fmla="*/ 147600 h 147240"/>
                </a:gdLst>
                <a:ahLst/>
                <a:cxnLst/>
                <a:rect l="textAreaLeft" t="textAreaTop" r="textAreaRight" b="textAreaBottom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183" name="Group 9"/>
            <p:cNvGrpSpPr/>
            <p:nvPr/>
          </p:nvGrpSpPr>
          <p:grpSpPr>
            <a:xfrm>
              <a:off x="11364840" y="0"/>
              <a:ext cx="674280" cy="6848280"/>
              <a:chOff x="11364840" y="0"/>
              <a:chExt cx="674280" cy="6848280"/>
            </a:xfrm>
          </p:grpSpPr>
          <p:sp>
            <p:nvSpPr>
              <p:cNvPr id="184" name="Freeform 32"/>
              <p:cNvSpPr/>
              <p:nvPr/>
            </p:nvSpPr>
            <p:spPr>
              <a:xfrm>
                <a:off x="11484000" y="0"/>
                <a:ext cx="417240" cy="512280"/>
              </a:xfrm>
              <a:custGeom>
                <a:avLst/>
                <a:gdLst>
                  <a:gd name="textAreaLeft" fmla="*/ 0 w 417240"/>
                  <a:gd name="textAreaRight" fmla="*/ 417600 w 417240"/>
                  <a:gd name="textAreaTop" fmla="*/ 0 h 512280"/>
                  <a:gd name="textAreaBottom" fmla="*/ 512640 h 512280"/>
                </a:gdLst>
                <a:ahLst/>
                <a:cxnLst/>
                <a:rect l="textAreaLeft" t="textAreaTop" r="textAreaRight" b="textAreaBottom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85" name="Freeform 33"/>
              <p:cNvSpPr/>
              <p:nvPr/>
            </p:nvSpPr>
            <p:spPr>
              <a:xfrm>
                <a:off x="11364840" y="474840"/>
                <a:ext cx="156960" cy="15192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51920"/>
                  <a:gd name="textAreaBottom" fmla="*/ 152280 h 151920"/>
                </a:gdLst>
                <a:ahLst/>
                <a:cxnLst/>
                <a:rect l="textAreaLeft" t="textAreaTop" r="textAreaRight" b="textAreaBottom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86" name="Freeform 34"/>
              <p:cNvSpPr/>
              <p:nvPr/>
            </p:nvSpPr>
            <p:spPr>
              <a:xfrm>
                <a:off x="11631600" y="1539720"/>
                <a:ext cx="188640" cy="190080"/>
              </a:xfrm>
              <a:custGeom>
                <a:avLst/>
                <a:gdLst>
                  <a:gd name="textAreaLeft" fmla="*/ 0 w 188640"/>
                  <a:gd name="textAreaRight" fmla="*/ 189000 w 18864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87" name="Freeform 35"/>
              <p:cNvSpPr/>
              <p:nvPr/>
            </p:nvSpPr>
            <p:spPr>
              <a:xfrm>
                <a:off x="11531520" y="5694480"/>
                <a:ext cx="298080" cy="1153800"/>
              </a:xfrm>
              <a:custGeom>
                <a:avLst/>
                <a:gdLst>
                  <a:gd name="textAreaLeft" fmla="*/ 0 w 298080"/>
                  <a:gd name="textAreaRight" fmla="*/ 298440 w 298080"/>
                  <a:gd name="textAreaTop" fmla="*/ 0 h 1153800"/>
                  <a:gd name="textAreaBottom" fmla="*/ 1154160 h 1153800"/>
                </a:gdLst>
                <a:ahLst/>
                <a:cxnLst/>
                <a:rect l="textAreaLeft" t="textAreaTop" r="textAreaRight" b="textAreaBottom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88" name="Freeform 36"/>
              <p:cNvSpPr/>
              <p:nvPr/>
            </p:nvSpPr>
            <p:spPr>
              <a:xfrm>
                <a:off x="11773080" y="5551560"/>
                <a:ext cx="156960" cy="15516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55160"/>
                  <a:gd name="textAreaBottom" fmla="*/ 155520 h 155160"/>
                </a:gdLst>
                <a:ahLst/>
                <a:cxnLst/>
                <a:rect l="textAreaLeft" t="textAreaTop" r="textAreaRight" b="textAreaBottom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89" name="Freeform 37"/>
              <p:cNvSpPr/>
              <p:nvPr/>
            </p:nvSpPr>
            <p:spPr>
              <a:xfrm>
                <a:off x="11711160" y="4680"/>
                <a:ext cx="304560" cy="1544400"/>
              </a:xfrm>
              <a:custGeom>
                <a:avLst/>
                <a:gdLst>
                  <a:gd name="textAreaLeft" fmla="*/ 0 w 304560"/>
                  <a:gd name="textAreaRight" fmla="*/ 304920 w 304560"/>
                  <a:gd name="textAreaTop" fmla="*/ 0 h 1544400"/>
                  <a:gd name="textAreaBottom" fmla="*/ 1544760 h 1544400"/>
                </a:gdLst>
                <a:ahLst/>
                <a:cxnLst/>
                <a:rect l="textAreaLeft" t="textAreaTop" r="textAreaRight" b="textAreaBottom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90" name="Freeform 38"/>
              <p:cNvSpPr/>
              <p:nvPr/>
            </p:nvSpPr>
            <p:spPr>
              <a:xfrm>
                <a:off x="11636280" y="4867200"/>
                <a:ext cx="188640" cy="188640"/>
              </a:xfrm>
              <a:custGeom>
                <a:avLst/>
                <a:gdLst>
                  <a:gd name="textAreaLeft" fmla="*/ 0 w 188640"/>
                  <a:gd name="textAreaRight" fmla="*/ 189000 w 18864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91" name="Freeform 39"/>
              <p:cNvSpPr/>
              <p:nvPr/>
            </p:nvSpPr>
            <p:spPr>
              <a:xfrm>
                <a:off x="11441160" y="5046840"/>
                <a:ext cx="307440" cy="1801440"/>
              </a:xfrm>
              <a:custGeom>
                <a:avLst/>
                <a:gdLst>
                  <a:gd name="textAreaLeft" fmla="*/ 0 w 307440"/>
                  <a:gd name="textAreaRight" fmla="*/ 307800 w 307440"/>
                  <a:gd name="textAreaTop" fmla="*/ 0 h 1801440"/>
                  <a:gd name="textAreaBottom" fmla="*/ 1801800 h 1801440"/>
                </a:gdLst>
                <a:ahLst/>
                <a:cxnLst/>
                <a:rect l="textAreaLeft" t="textAreaTop" r="textAreaRight" b="textAreaBottom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92" name="Freeform 40"/>
              <p:cNvSpPr/>
              <p:nvPr/>
            </p:nvSpPr>
            <p:spPr>
              <a:xfrm>
                <a:off x="11849040" y="641664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93" name="Rectangle 41"/>
              <p:cNvSpPr/>
              <p:nvPr/>
            </p:nvSpPr>
            <p:spPr>
              <a:xfrm>
                <a:off x="11939760" y="6595920"/>
                <a:ext cx="23400" cy="252000"/>
              </a:xfrm>
              <a:prstGeom prst="rect">
                <a:avLst/>
              </a:pr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</p:grpSp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1141560" y="609480"/>
            <a:ext cx="9905760" cy="3428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l" defTabSz="914400">
              <a:lnSpc>
                <a:spcPct val="90000"/>
              </a:lnSpc>
              <a:buNone/>
              <a:defRPr lang="en-US" sz="3600" b="0" u="none" strike="noStrike" cap="all">
                <a:solidFill>
                  <a:schemeClr val="lt1"/>
                </a:solidFill>
                <a:effectLst/>
                <a:uFillTx/>
                <a:latin typeface="Tw Cen MT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3600" b="0" u="none" strike="noStrike" cap="all">
                <a:solidFill>
                  <a:schemeClr val="lt1"/>
                </a:solidFill>
                <a:effectLst/>
                <a:uFillTx/>
                <a:latin typeface="Tw Cen MT"/>
              </a:rPr>
              <a:t>Click to edit Master title style</a:t>
            </a:r>
            <a:endParaRPr lang="en-US" sz="3600" b="0" u="none" strike="noStrike" cap="all">
              <a:solidFill>
                <a:schemeClr val="lt1"/>
              </a:solidFill>
              <a:effectLst/>
              <a:uFillTx/>
              <a:latin typeface="Tw Cen MT"/>
            </a:endParaRP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1141560" y="4419720"/>
            <a:ext cx="9903960" cy="1371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800" b="0" u="none" strike="noStrike">
                <a:solidFill>
                  <a:schemeClr val="lt1"/>
                </a:solidFill>
                <a:effectLst/>
                <a:uFillTx/>
                <a:latin typeface="Tw Cen MT"/>
              </a:defRPr>
            </a:lvl1pPr>
          </a:lstStyle>
          <a:p>
            <a:pPr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Edit Master text styles</a:t>
            </a:r>
            <a:endParaRPr lang="en-US" sz="18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</p:txBody>
      </p:sp>
      <p:sp>
        <p:nvSpPr>
          <p:cNvPr id="196" name="PlaceHolder 3"/>
          <p:cNvSpPr>
            <a:spLocks noGrp="1"/>
          </p:cNvSpPr>
          <p:nvPr>
            <p:ph type="dt" idx="7"/>
          </p:nvPr>
        </p:nvSpPr>
        <p:spPr>
          <a:xfrm>
            <a:off x="7457040" y="58831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05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Tw Cen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lang="en-US" sz="105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Tw Cen MT"/>
              </a:rPr>
              <a:t>&lt;date/time&gt;</a:t>
            </a:r>
            <a:endParaRPr lang="en-US" sz="105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97" name="PlaceHolder 4"/>
          <p:cNvSpPr>
            <a:spLocks noGrp="1"/>
          </p:cNvSpPr>
          <p:nvPr>
            <p:ph type="ftr" idx="8"/>
          </p:nvPr>
        </p:nvSpPr>
        <p:spPr>
          <a:xfrm>
            <a:off x="1141560" y="5883120"/>
            <a:ext cx="623880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98" name="PlaceHolder 5"/>
          <p:cNvSpPr>
            <a:spLocks noGrp="1"/>
          </p:cNvSpPr>
          <p:nvPr>
            <p:ph type="sldNum" idx="9"/>
          </p:nvPr>
        </p:nvSpPr>
        <p:spPr>
          <a:xfrm>
            <a:off x="10276200" y="5883120"/>
            <a:ext cx="7707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05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Tw Cen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E722B2B8-98B9-4E83-A580-A8FD2E39F2EC}" type="slidenum">
              <a:rPr lang="en-US" sz="105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Tw Cen MT"/>
              </a:rPr>
              <a:t>&lt;number&gt;</a:t>
            </a:fld>
            <a:endParaRPr lang="en-US" sz="105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Quote with Caption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Picture 2" descr="\\DROBO-FS\QuickDrops\JB\PPTX NG\Droplets\LightingOverlay.png"/>
          <p:cNvPicPr/>
          <p:nvPr/>
        </p:nvPicPr>
        <p:blipFill>
          <a:blip r:embed="rId3">
            <a:alphaModFix amt="30000"/>
          </a:blip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200" name="Group 7"/>
          <p:cNvGrpSpPr/>
          <p:nvPr/>
        </p:nvGrpSpPr>
        <p:grpSpPr>
          <a:xfrm>
            <a:off x="-14400" y="0"/>
            <a:ext cx="12053520" cy="6857640"/>
            <a:chOff x="-14400" y="0"/>
            <a:chExt cx="12053520" cy="6857640"/>
          </a:xfrm>
        </p:grpSpPr>
        <p:grpSp>
          <p:nvGrpSpPr>
            <p:cNvPr id="201" name="Group 8"/>
            <p:cNvGrpSpPr/>
            <p:nvPr/>
          </p:nvGrpSpPr>
          <p:grpSpPr>
            <a:xfrm>
              <a:off x="-14400" y="0"/>
              <a:ext cx="1220760" cy="6857640"/>
              <a:chOff x="-14400" y="0"/>
              <a:chExt cx="1220760" cy="6857640"/>
            </a:xfrm>
          </p:grpSpPr>
          <p:sp>
            <p:nvSpPr>
              <p:cNvPr id="202" name="Rectangle 5"/>
              <p:cNvSpPr/>
              <p:nvPr/>
            </p:nvSpPr>
            <p:spPr>
              <a:xfrm>
                <a:off x="114480" y="4680"/>
                <a:ext cx="23400" cy="2180880"/>
              </a:xfrm>
              <a:prstGeom prst="rect">
                <a:avLst/>
              </a:pr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03" name="Freeform 6"/>
              <p:cNvSpPr/>
              <p:nvPr/>
            </p:nvSpPr>
            <p:spPr>
              <a:xfrm>
                <a:off x="33480" y="217656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04" name="Freeform 7"/>
              <p:cNvSpPr/>
              <p:nvPr/>
            </p:nvSpPr>
            <p:spPr>
              <a:xfrm>
                <a:off x="28440" y="40212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05" name="Freeform 8"/>
              <p:cNvSpPr/>
              <p:nvPr/>
            </p:nvSpPr>
            <p:spPr>
              <a:xfrm>
                <a:off x="200160" y="4680"/>
                <a:ext cx="369360" cy="181080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810800"/>
                  <a:gd name="textAreaBottom" fmla="*/ 1811160 h 1810800"/>
                </a:gdLst>
                <a:ahLst/>
                <a:cxnLst/>
                <a:rect l="textAreaLeft" t="textAreaTop" r="textAreaRight" b="textAreaBottom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06" name="Freeform 9"/>
              <p:cNvSpPr/>
              <p:nvPr/>
            </p:nvSpPr>
            <p:spPr>
              <a:xfrm>
                <a:off x="503280" y="18018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07" name="Freeform 10"/>
              <p:cNvSpPr/>
              <p:nvPr/>
            </p:nvSpPr>
            <p:spPr>
              <a:xfrm>
                <a:off x="285840" y="4680"/>
                <a:ext cx="369360" cy="142992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429920"/>
                  <a:gd name="textAreaBottom" fmla="*/ 1430280 h 1429920"/>
                </a:gdLst>
                <a:ahLst/>
                <a:cxnLst/>
                <a:rect l="textAreaLeft" t="textAreaTop" r="textAreaRight" b="textAreaBottom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08" name="Freeform 11"/>
              <p:cNvSpPr/>
              <p:nvPr/>
            </p:nvSpPr>
            <p:spPr>
              <a:xfrm>
                <a:off x="546120" y="0"/>
                <a:ext cx="151920" cy="912600"/>
              </a:xfrm>
              <a:custGeom>
                <a:avLst/>
                <a:gdLst>
                  <a:gd name="textAreaLeft" fmla="*/ 0 w 151920"/>
                  <a:gd name="textAreaRight" fmla="*/ 152280 w 151920"/>
                  <a:gd name="textAreaTop" fmla="*/ 0 h 912600"/>
                  <a:gd name="textAreaBottom" fmla="*/ 912960 h 912600"/>
                </a:gdLst>
                <a:ahLst/>
                <a:cxnLst/>
                <a:rect l="textAreaLeft" t="textAreaTop" r="textAreaRight" b="textAreaBottom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09" name="Freeform 12"/>
              <p:cNvSpPr/>
              <p:nvPr/>
            </p:nvSpPr>
            <p:spPr>
              <a:xfrm>
                <a:off x="588960" y="142092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10" name="Freeform 13"/>
              <p:cNvSpPr/>
              <p:nvPr/>
            </p:nvSpPr>
            <p:spPr>
              <a:xfrm>
                <a:off x="588960" y="9032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11" name="Freeform 14"/>
              <p:cNvSpPr/>
              <p:nvPr/>
            </p:nvSpPr>
            <p:spPr>
              <a:xfrm>
                <a:off x="641520" y="0"/>
                <a:ext cx="421920" cy="526680"/>
              </a:xfrm>
              <a:custGeom>
                <a:avLst/>
                <a:gdLst>
                  <a:gd name="textAreaLeft" fmla="*/ 0 w 421920"/>
                  <a:gd name="textAreaRight" fmla="*/ 422280 w 421920"/>
                  <a:gd name="textAreaTop" fmla="*/ 0 h 526680"/>
                  <a:gd name="textAreaBottom" fmla="*/ 527040 h 526680"/>
                </a:gdLst>
                <a:ahLst/>
                <a:cxnLst/>
                <a:rect l="textAreaLeft" t="textAreaTop" r="textAreaRight" b="textAreaBottom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12" name="Freeform 15"/>
              <p:cNvSpPr/>
              <p:nvPr/>
            </p:nvSpPr>
            <p:spPr>
              <a:xfrm>
                <a:off x="1020600" y="488880"/>
                <a:ext cx="161640" cy="147240"/>
              </a:xfrm>
              <a:custGeom>
                <a:avLst/>
                <a:gdLst>
                  <a:gd name="textAreaLeft" fmla="*/ 0 w 161640"/>
                  <a:gd name="textAreaRight" fmla="*/ 162000 w 161640"/>
                  <a:gd name="textAreaTop" fmla="*/ 0 h 147240"/>
                  <a:gd name="textAreaBottom" fmla="*/ 147600 h 147240"/>
                </a:gdLst>
                <a:ahLst/>
                <a:cxnLst/>
                <a:rect l="textAreaLeft" t="textAreaTop" r="textAreaRight" b="textAreaBottom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13" name="Line 16"/>
              <p:cNvSpPr/>
              <p:nvPr/>
            </p:nvSpPr>
            <p:spPr>
              <a:xfrm>
                <a:off x="-4680" y="9360"/>
                <a:ext cx="360" cy="360"/>
              </a:xfrm>
              <a:prstGeom prst="line">
                <a:avLst/>
              </a:prstGeom>
              <a:ln w="15">
                <a:solidFill>
                  <a:srgbClr val="FFFFFF"/>
                </a:solidFill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-44640" rIns="90000" bIns="-44640" anchor="t" anchorCtr="1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14" name="Freeform 17"/>
              <p:cNvSpPr/>
              <p:nvPr/>
            </p:nvSpPr>
            <p:spPr>
              <a:xfrm>
                <a:off x="9360" y="1801800"/>
                <a:ext cx="123480" cy="126720"/>
              </a:xfrm>
              <a:custGeom>
                <a:avLst/>
                <a:gdLst>
                  <a:gd name="textAreaLeft" fmla="*/ 0 w 123480"/>
                  <a:gd name="textAreaRight" fmla="*/ 123840 w 123480"/>
                  <a:gd name="textAreaTop" fmla="*/ 0 h 126720"/>
                  <a:gd name="textAreaBottom" fmla="*/ 127080 h 126720"/>
                </a:gdLst>
                <a:ahLst/>
                <a:cxnLst/>
                <a:rect l="textAreaLeft" t="textAreaTop" r="textAreaRight" b="textAreaBottom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15" name="Freeform 18"/>
              <p:cNvSpPr/>
              <p:nvPr/>
            </p:nvSpPr>
            <p:spPr>
              <a:xfrm>
                <a:off x="-9360" y="3549600"/>
                <a:ext cx="147240" cy="480600"/>
              </a:xfrm>
              <a:custGeom>
                <a:avLst/>
                <a:gdLst>
                  <a:gd name="textAreaLeft" fmla="*/ 0 w 147240"/>
                  <a:gd name="textAreaRight" fmla="*/ 147600 w 147240"/>
                  <a:gd name="textAreaTop" fmla="*/ 0 h 480600"/>
                  <a:gd name="textAreaBottom" fmla="*/ 480960 h 480600"/>
                </a:gdLst>
                <a:ahLst/>
                <a:cxnLst/>
                <a:rect l="textAreaLeft" t="textAreaTop" r="textAreaRight" b="textAreaBottom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16" name="Freeform 19"/>
              <p:cNvSpPr/>
              <p:nvPr/>
            </p:nvSpPr>
            <p:spPr>
              <a:xfrm>
                <a:off x="128520" y="1382760"/>
                <a:ext cx="142560" cy="475920"/>
              </a:xfrm>
              <a:custGeom>
                <a:avLst/>
                <a:gdLst>
                  <a:gd name="textAreaLeft" fmla="*/ 0 w 142560"/>
                  <a:gd name="textAreaRight" fmla="*/ 142920 w 142560"/>
                  <a:gd name="textAreaTop" fmla="*/ 0 h 475920"/>
                  <a:gd name="textAreaBottom" fmla="*/ 476280 h 475920"/>
                </a:gdLst>
                <a:ahLst/>
                <a:cxnLst/>
                <a:rect l="textAreaLeft" t="textAreaTop" r="textAreaRight" b="textAreaBottom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17" name="Freeform 20"/>
              <p:cNvSpPr/>
              <p:nvPr/>
            </p:nvSpPr>
            <p:spPr>
              <a:xfrm>
                <a:off x="204840" y="1849320"/>
                <a:ext cx="114120" cy="107640"/>
              </a:xfrm>
              <a:custGeom>
                <a:avLst/>
                <a:gdLst>
                  <a:gd name="textAreaLeft" fmla="*/ 0 w 114120"/>
                  <a:gd name="textAreaRight" fmla="*/ 114480 w 114120"/>
                  <a:gd name="textAreaTop" fmla="*/ 0 h 107640"/>
                  <a:gd name="textAreaBottom" fmla="*/ 108000 h 107640"/>
                </a:gdLst>
                <a:ahLst/>
                <a:cxnLst/>
                <a:rect l="textAreaLeft" t="textAreaTop" r="textAreaRight" b="textAreaBottom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18" name="Rectangle 21"/>
              <p:cNvSpPr/>
              <p:nvPr/>
            </p:nvSpPr>
            <p:spPr>
              <a:xfrm>
                <a:off x="133200" y="4662360"/>
                <a:ext cx="23400" cy="2180880"/>
              </a:xfrm>
              <a:prstGeom prst="rect">
                <a:avLst/>
              </a:pr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19" name="Freeform 22"/>
              <p:cNvSpPr/>
              <p:nvPr/>
            </p:nvSpPr>
            <p:spPr>
              <a:xfrm>
                <a:off x="223920" y="5041800"/>
                <a:ext cx="369360" cy="180144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801440"/>
                  <a:gd name="textAreaBottom" fmla="*/ 1801800 h 1801440"/>
                </a:gdLst>
                <a:ahLst/>
                <a:cxnLst/>
                <a:rect l="textAreaLeft" t="textAreaTop" r="textAreaRight" b="textAreaBottom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20" name="Freeform 23"/>
              <p:cNvSpPr/>
              <p:nvPr/>
            </p:nvSpPr>
            <p:spPr>
              <a:xfrm>
                <a:off x="52560" y="44816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21" name="Freeform 24"/>
              <p:cNvSpPr/>
              <p:nvPr/>
            </p:nvSpPr>
            <p:spPr>
              <a:xfrm>
                <a:off x="-14400" y="5627520"/>
                <a:ext cx="85320" cy="1215720"/>
              </a:xfrm>
              <a:custGeom>
                <a:avLst/>
                <a:gdLst>
                  <a:gd name="textAreaLeft" fmla="*/ 0 w 85320"/>
                  <a:gd name="textAreaRight" fmla="*/ 85680 w 85320"/>
                  <a:gd name="textAreaTop" fmla="*/ 0 h 1215720"/>
                  <a:gd name="textAreaBottom" fmla="*/ 1216080 h 1215720"/>
                </a:gdLst>
                <a:ahLst/>
                <a:cxnLst/>
                <a:rect l="textAreaLeft" t="textAreaTop" r="textAreaRight" b="textAreaBottom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22" name="Freeform 25"/>
              <p:cNvSpPr/>
              <p:nvPr/>
            </p:nvSpPr>
            <p:spPr>
              <a:xfrm>
                <a:off x="527040" y="48672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23" name="Freeform 26"/>
              <p:cNvSpPr/>
              <p:nvPr/>
            </p:nvSpPr>
            <p:spPr>
              <a:xfrm>
                <a:off x="309600" y="5423040"/>
                <a:ext cx="374400" cy="1425240"/>
              </a:xfrm>
              <a:custGeom>
                <a:avLst/>
                <a:gdLst>
                  <a:gd name="textAreaLeft" fmla="*/ 0 w 374400"/>
                  <a:gd name="textAreaRight" fmla="*/ 374760 w 374400"/>
                  <a:gd name="textAreaTop" fmla="*/ 0 h 1425240"/>
                  <a:gd name="textAreaBottom" fmla="*/ 1425600 h 1425240"/>
                </a:gdLst>
                <a:ahLst/>
                <a:cxnLst/>
                <a:rect l="textAreaLeft" t="textAreaTop" r="textAreaRight" b="textAreaBottom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24" name="Freeform 27"/>
              <p:cNvSpPr/>
              <p:nvPr/>
            </p:nvSpPr>
            <p:spPr>
              <a:xfrm>
                <a:off x="569880" y="5945040"/>
                <a:ext cx="151920" cy="912600"/>
              </a:xfrm>
              <a:custGeom>
                <a:avLst/>
                <a:gdLst>
                  <a:gd name="textAreaLeft" fmla="*/ 0 w 151920"/>
                  <a:gd name="textAreaRight" fmla="*/ 152280 w 151920"/>
                  <a:gd name="textAreaTop" fmla="*/ 0 h 912600"/>
                  <a:gd name="textAreaBottom" fmla="*/ 912960 h 912600"/>
                </a:gdLst>
                <a:ahLst/>
                <a:cxnLst/>
                <a:rect l="textAreaLeft" t="textAreaTop" r="textAreaRight" b="textAreaBottom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25" name="Freeform 28"/>
              <p:cNvSpPr/>
              <p:nvPr/>
            </p:nvSpPr>
            <p:spPr>
              <a:xfrm>
                <a:off x="612720" y="52466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26" name="Freeform 29"/>
              <p:cNvSpPr/>
              <p:nvPr/>
            </p:nvSpPr>
            <p:spPr>
              <a:xfrm>
                <a:off x="612720" y="576432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27" name="Freeform 30"/>
              <p:cNvSpPr/>
              <p:nvPr/>
            </p:nvSpPr>
            <p:spPr>
              <a:xfrm>
                <a:off x="669960" y="6330960"/>
                <a:ext cx="417240" cy="517320"/>
              </a:xfrm>
              <a:custGeom>
                <a:avLst/>
                <a:gdLst>
                  <a:gd name="textAreaLeft" fmla="*/ 0 w 417240"/>
                  <a:gd name="textAreaRight" fmla="*/ 417600 w 417240"/>
                  <a:gd name="textAreaTop" fmla="*/ 0 h 517320"/>
                  <a:gd name="textAreaBottom" fmla="*/ 517680 h 517320"/>
                </a:gdLst>
                <a:ahLst/>
                <a:cxnLst/>
                <a:rect l="textAreaLeft" t="textAreaTop" r="textAreaRight" b="textAreaBottom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28" name="Freeform 31"/>
              <p:cNvSpPr/>
              <p:nvPr/>
            </p:nvSpPr>
            <p:spPr>
              <a:xfrm>
                <a:off x="1049400" y="6221520"/>
                <a:ext cx="156960" cy="14724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47240"/>
                  <a:gd name="textAreaBottom" fmla="*/ 147600 h 147240"/>
                </a:gdLst>
                <a:ahLst/>
                <a:cxnLst/>
                <a:rect l="textAreaLeft" t="textAreaTop" r="textAreaRight" b="textAreaBottom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229" name="Group 9"/>
            <p:cNvGrpSpPr/>
            <p:nvPr/>
          </p:nvGrpSpPr>
          <p:grpSpPr>
            <a:xfrm>
              <a:off x="11364840" y="0"/>
              <a:ext cx="674280" cy="6848280"/>
              <a:chOff x="11364840" y="0"/>
              <a:chExt cx="674280" cy="6848280"/>
            </a:xfrm>
          </p:grpSpPr>
          <p:sp>
            <p:nvSpPr>
              <p:cNvPr id="230" name="Freeform 32"/>
              <p:cNvSpPr/>
              <p:nvPr/>
            </p:nvSpPr>
            <p:spPr>
              <a:xfrm>
                <a:off x="11484000" y="0"/>
                <a:ext cx="417240" cy="512280"/>
              </a:xfrm>
              <a:custGeom>
                <a:avLst/>
                <a:gdLst>
                  <a:gd name="textAreaLeft" fmla="*/ 0 w 417240"/>
                  <a:gd name="textAreaRight" fmla="*/ 417600 w 417240"/>
                  <a:gd name="textAreaTop" fmla="*/ 0 h 512280"/>
                  <a:gd name="textAreaBottom" fmla="*/ 512640 h 512280"/>
                </a:gdLst>
                <a:ahLst/>
                <a:cxnLst/>
                <a:rect l="textAreaLeft" t="textAreaTop" r="textAreaRight" b="textAreaBottom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31" name="Freeform 33"/>
              <p:cNvSpPr/>
              <p:nvPr/>
            </p:nvSpPr>
            <p:spPr>
              <a:xfrm>
                <a:off x="11364840" y="474840"/>
                <a:ext cx="156960" cy="15192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51920"/>
                  <a:gd name="textAreaBottom" fmla="*/ 152280 h 151920"/>
                </a:gdLst>
                <a:ahLst/>
                <a:cxnLst/>
                <a:rect l="textAreaLeft" t="textAreaTop" r="textAreaRight" b="textAreaBottom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32" name="Freeform 34"/>
              <p:cNvSpPr/>
              <p:nvPr/>
            </p:nvSpPr>
            <p:spPr>
              <a:xfrm>
                <a:off x="11631600" y="1539720"/>
                <a:ext cx="188640" cy="190080"/>
              </a:xfrm>
              <a:custGeom>
                <a:avLst/>
                <a:gdLst>
                  <a:gd name="textAreaLeft" fmla="*/ 0 w 188640"/>
                  <a:gd name="textAreaRight" fmla="*/ 189000 w 18864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33" name="Freeform 35"/>
              <p:cNvSpPr/>
              <p:nvPr/>
            </p:nvSpPr>
            <p:spPr>
              <a:xfrm>
                <a:off x="11531520" y="5694480"/>
                <a:ext cx="298080" cy="1153800"/>
              </a:xfrm>
              <a:custGeom>
                <a:avLst/>
                <a:gdLst>
                  <a:gd name="textAreaLeft" fmla="*/ 0 w 298080"/>
                  <a:gd name="textAreaRight" fmla="*/ 298440 w 298080"/>
                  <a:gd name="textAreaTop" fmla="*/ 0 h 1153800"/>
                  <a:gd name="textAreaBottom" fmla="*/ 1154160 h 1153800"/>
                </a:gdLst>
                <a:ahLst/>
                <a:cxnLst/>
                <a:rect l="textAreaLeft" t="textAreaTop" r="textAreaRight" b="textAreaBottom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34" name="Freeform 36"/>
              <p:cNvSpPr/>
              <p:nvPr/>
            </p:nvSpPr>
            <p:spPr>
              <a:xfrm>
                <a:off x="11773080" y="5551560"/>
                <a:ext cx="156960" cy="15516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55160"/>
                  <a:gd name="textAreaBottom" fmla="*/ 155520 h 155160"/>
                </a:gdLst>
                <a:ahLst/>
                <a:cxnLst/>
                <a:rect l="textAreaLeft" t="textAreaTop" r="textAreaRight" b="textAreaBottom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35" name="Freeform 37"/>
              <p:cNvSpPr/>
              <p:nvPr/>
            </p:nvSpPr>
            <p:spPr>
              <a:xfrm>
                <a:off x="11711160" y="4680"/>
                <a:ext cx="304560" cy="1544400"/>
              </a:xfrm>
              <a:custGeom>
                <a:avLst/>
                <a:gdLst>
                  <a:gd name="textAreaLeft" fmla="*/ 0 w 304560"/>
                  <a:gd name="textAreaRight" fmla="*/ 304920 w 304560"/>
                  <a:gd name="textAreaTop" fmla="*/ 0 h 1544400"/>
                  <a:gd name="textAreaBottom" fmla="*/ 1544760 h 1544400"/>
                </a:gdLst>
                <a:ahLst/>
                <a:cxnLst/>
                <a:rect l="textAreaLeft" t="textAreaTop" r="textAreaRight" b="textAreaBottom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36" name="Freeform 38"/>
              <p:cNvSpPr/>
              <p:nvPr/>
            </p:nvSpPr>
            <p:spPr>
              <a:xfrm>
                <a:off x="11636280" y="4867200"/>
                <a:ext cx="188640" cy="188640"/>
              </a:xfrm>
              <a:custGeom>
                <a:avLst/>
                <a:gdLst>
                  <a:gd name="textAreaLeft" fmla="*/ 0 w 188640"/>
                  <a:gd name="textAreaRight" fmla="*/ 189000 w 18864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37" name="Freeform 39"/>
              <p:cNvSpPr/>
              <p:nvPr/>
            </p:nvSpPr>
            <p:spPr>
              <a:xfrm>
                <a:off x="11441160" y="5046840"/>
                <a:ext cx="307440" cy="1801440"/>
              </a:xfrm>
              <a:custGeom>
                <a:avLst/>
                <a:gdLst>
                  <a:gd name="textAreaLeft" fmla="*/ 0 w 307440"/>
                  <a:gd name="textAreaRight" fmla="*/ 307800 w 307440"/>
                  <a:gd name="textAreaTop" fmla="*/ 0 h 1801440"/>
                  <a:gd name="textAreaBottom" fmla="*/ 1801800 h 1801440"/>
                </a:gdLst>
                <a:ahLst/>
                <a:cxnLst/>
                <a:rect l="textAreaLeft" t="textAreaTop" r="textAreaRight" b="textAreaBottom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38" name="Freeform 40"/>
              <p:cNvSpPr/>
              <p:nvPr/>
            </p:nvSpPr>
            <p:spPr>
              <a:xfrm>
                <a:off x="11849040" y="641664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39" name="Rectangle 41"/>
              <p:cNvSpPr/>
              <p:nvPr/>
            </p:nvSpPr>
            <p:spPr>
              <a:xfrm>
                <a:off x="11939760" y="6595920"/>
                <a:ext cx="23400" cy="252000"/>
              </a:xfrm>
              <a:prstGeom prst="rect">
                <a:avLst/>
              </a:pr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</p:grpSp>
      <p:sp>
        <p:nvSpPr>
          <p:cNvPr id="240" name="PlaceHolder 1"/>
          <p:cNvSpPr>
            <a:spLocks noGrp="1"/>
          </p:cNvSpPr>
          <p:nvPr>
            <p:ph type="title"/>
          </p:nvPr>
        </p:nvSpPr>
        <p:spPr>
          <a:xfrm>
            <a:off x="1446120" y="609480"/>
            <a:ext cx="9302400" cy="2748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l" defTabSz="914400">
              <a:lnSpc>
                <a:spcPct val="90000"/>
              </a:lnSpc>
              <a:buNone/>
              <a:defRPr lang="en-US" sz="3600" b="0" u="none" strike="noStrike" cap="all">
                <a:solidFill>
                  <a:schemeClr val="lt1"/>
                </a:solidFill>
                <a:effectLst/>
                <a:uFillTx/>
                <a:latin typeface="Tw Cen MT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3600" b="0" u="none" strike="noStrike" cap="all">
                <a:solidFill>
                  <a:schemeClr val="lt1"/>
                </a:solidFill>
                <a:effectLst/>
                <a:uFillTx/>
                <a:latin typeface="Tw Cen MT"/>
              </a:rPr>
              <a:t>Click to edit Master title style</a:t>
            </a:r>
            <a:endParaRPr lang="en-US" sz="3600" b="0" u="none" strike="noStrike" cap="all">
              <a:solidFill>
                <a:schemeClr val="lt1"/>
              </a:solidFill>
              <a:effectLst/>
              <a:uFillTx/>
              <a:latin typeface="Tw Cen MT"/>
            </a:endParaRPr>
          </a:p>
        </p:txBody>
      </p:sp>
      <p:sp>
        <p:nvSpPr>
          <p:cNvPr id="241" name="PlaceHolder 2"/>
          <p:cNvSpPr>
            <a:spLocks noGrp="1"/>
          </p:cNvSpPr>
          <p:nvPr>
            <p:ph type="body"/>
          </p:nvPr>
        </p:nvSpPr>
        <p:spPr>
          <a:xfrm>
            <a:off x="1720800" y="3365640"/>
            <a:ext cx="8751960" cy="548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400" b="0" u="none" strike="noStrike">
                <a:solidFill>
                  <a:schemeClr val="lt1"/>
                </a:solidFill>
                <a:effectLst/>
                <a:uFillTx/>
                <a:latin typeface="Tw Cen MT"/>
              </a:defRPr>
            </a:lvl1pPr>
          </a:lstStyle>
          <a:p>
            <a:pPr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Edit Master text styles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</p:txBody>
      </p:sp>
      <p:sp>
        <p:nvSpPr>
          <p:cNvPr id="242" name="PlaceHolder 3"/>
          <p:cNvSpPr>
            <a:spLocks noGrp="1"/>
          </p:cNvSpPr>
          <p:nvPr>
            <p:ph type="body"/>
          </p:nvPr>
        </p:nvSpPr>
        <p:spPr>
          <a:xfrm>
            <a:off x="1141560" y="4309920"/>
            <a:ext cx="9905760" cy="1488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800" b="0" u="none" strike="noStrike">
                <a:solidFill>
                  <a:schemeClr val="lt1"/>
                </a:solidFill>
                <a:effectLst/>
                <a:uFillTx/>
                <a:latin typeface="Tw Cen MT"/>
              </a:defRPr>
            </a:lvl1pPr>
          </a:lstStyle>
          <a:p>
            <a:pPr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Edit Master text styles</a:t>
            </a:r>
            <a:endParaRPr lang="en-US" sz="18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</p:txBody>
      </p:sp>
      <p:sp>
        <p:nvSpPr>
          <p:cNvPr id="243" name="PlaceHolder 4"/>
          <p:cNvSpPr>
            <a:spLocks noGrp="1"/>
          </p:cNvSpPr>
          <p:nvPr>
            <p:ph type="dt" idx="10"/>
          </p:nvPr>
        </p:nvSpPr>
        <p:spPr>
          <a:xfrm>
            <a:off x="7457040" y="58831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05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Tw Cen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lang="en-US" sz="105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Tw Cen MT"/>
              </a:rPr>
              <a:t>&lt;date/time&gt;</a:t>
            </a:r>
            <a:endParaRPr lang="en-US" sz="105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44" name="PlaceHolder 5"/>
          <p:cNvSpPr>
            <a:spLocks noGrp="1"/>
          </p:cNvSpPr>
          <p:nvPr>
            <p:ph type="ftr" idx="11"/>
          </p:nvPr>
        </p:nvSpPr>
        <p:spPr>
          <a:xfrm>
            <a:off x="1141560" y="5883120"/>
            <a:ext cx="623880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45" name="PlaceHolder 6"/>
          <p:cNvSpPr>
            <a:spLocks noGrp="1"/>
          </p:cNvSpPr>
          <p:nvPr>
            <p:ph type="sldNum" idx="12"/>
          </p:nvPr>
        </p:nvSpPr>
        <p:spPr>
          <a:xfrm>
            <a:off x="10276200" y="5883120"/>
            <a:ext cx="7707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05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Tw Cen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A03395BD-74F9-4760-A2A6-E7AF48E86EE9}" type="slidenum">
              <a:rPr lang="en-US" sz="105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Tw Cen MT"/>
              </a:rPr>
              <a:t>&lt;number&gt;</a:t>
            </a:fld>
            <a:endParaRPr lang="en-US" sz="105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46" name="TextBox 59"/>
          <p:cNvSpPr/>
          <p:nvPr/>
        </p:nvSpPr>
        <p:spPr>
          <a:xfrm>
            <a:off x="903600" y="732240"/>
            <a:ext cx="609120" cy="584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r" defTabSz="457200">
              <a:lnSpc>
                <a:spcPct val="100000"/>
              </a:lnSpc>
            </a:pPr>
            <a:r>
              <a:rPr lang="en-US" sz="8000" b="0" u="none" strike="noStrike" cap="all">
                <a:solidFill>
                  <a:schemeClr val="lt1"/>
                </a:solidFill>
                <a:effectLst/>
                <a:uFillTx/>
                <a:latin typeface="Tw Cen MT"/>
              </a:rPr>
              <a:t>“</a:t>
            </a:r>
            <a:endParaRPr lang="en-US" sz="8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7" name="TextBox 60"/>
          <p:cNvSpPr/>
          <p:nvPr/>
        </p:nvSpPr>
        <p:spPr>
          <a:xfrm>
            <a:off x="10537200" y="2764800"/>
            <a:ext cx="609120" cy="584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r" defTabSz="457200">
              <a:lnSpc>
                <a:spcPct val="100000"/>
              </a:lnSpc>
            </a:pPr>
            <a:r>
              <a:rPr lang="en-US" sz="8000" b="0" u="none" strike="noStrike" cap="all">
                <a:solidFill>
                  <a:schemeClr val="lt1"/>
                </a:solidFill>
                <a:effectLst/>
                <a:uFillTx/>
                <a:latin typeface="Tw Cen MT"/>
              </a:rPr>
              <a:t>”</a:t>
            </a:r>
            <a:endParaRPr lang="en-US" sz="8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Name Card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Picture 2" descr="\\DROBO-FS\QuickDrops\JB\PPTX NG\Droplets\LightingOverlay.png"/>
          <p:cNvPicPr/>
          <p:nvPr/>
        </p:nvPicPr>
        <p:blipFill>
          <a:blip r:embed="rId3">
            <a:alphaModFix amt="30000"/>
          </a:blip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249" name="Group 7"/>
          <p:cNvGrpSpPr/>
          <p:nvPr/>
        </p:nvGrpSpPr>
        <p:grpSpPr>
          <a:xfrm>
            <a:off x="-14400" y="0"/>
            <a:ext cx="12053520" cy="6857640"/>
            <a:chOff x="-14400" y="0"/>
            <a:chExt cx="12053520" cy="6857640"/>
          </a:xfrm>
        </p:grpSpPr>
        <p:grpSp>
          <p:nvGrpSpPr>
            <p:cNvPr id="250" name="Group 8"/>
            <p:cNvGrpSpPr/>
            <p:nvPr/>
          </p:nvGrpSpPr>
          <p:grpSpPr>
            <a:xfrm>
              <a:off x="-14400" y="0"/>
              <a:ext cx="1220760" cy="6857640"/>
              <a:chOff x="-14400" y="0"/>
              <a:chExt cx="1220760" cy="6857640"/>
            </a:xfrm>
          </p:grpSpPr>
          <p:sp>
            <p:nvSpPr>
              <p:cNvPr id="251" name="Rectangle 5"/>
              <p:cNvSpPr/>
              <p:nvPr/>
            </p:nvSpPr>
            <p:spPr>
              <a:xfrm>
                <a:off x="114480" y="4680"/>
                <a:ext cx="23400" cy="2180880"/>
              </a:xfrm>
              <a:prstGeom prst="rect">
                <a:avLst/>
              </a:pr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52" name="Freeform 6"/>
              <p:cNvSpPr/>
              <p:nvPr/>
            </p:nvSpPr>
            <p:spPr>
              <a:xfrm>
                <a:off x="33480" y="217656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53" name="Freeform 7"/>
              <p:cNvSpPr/>
              <p:nvPr/>
            </p:nvSpPr>
            <p:spPr>
              <a:xfrm>
                <a:off x="28440" y="40212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54" name="Freeform 8"/>
              <p:cNvSpPr/>
              <p:nvPr/>
            </p:nvSpPr>
            <p:spPr>
              <a:xfrm>
                <a:off x="200160" y="4680"/>
                <a:ext cx="369360" cy="181080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810800"/>
                  <a:gd name="textAreaBottom" fmla="*/ 1811160 h 1810800"/>
                </a:gdLst>
                <a:ahLst/>
                <a:cxnLst/>
                <a:rect l="textAreaLeft" t="textAreaTop" r="textAreaRight" b="textAreaBottom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55" name="Freeform 9"/>
              <p:cNvSpPr/>
              <p:nvPr/>
            </p:nvSpPr>
            <p:spPr>
              <a:xfrm>
                <a:off x="503280" y="18018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56" name="Freeform 10"/>
              <p:cNvSpPr/>
              <p:nvPr/>
            </p:nvSpPr>
            <p:spPr>
              <a:xfrm>
                <a:off x="285840" y="4680"/>
                <a:ext cx="369360" cy="142992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429920"/>
                  <a:gd name="textAreaBottom" fmla="*/ 1430280 h 1429920"/>
                </a:gdLst>
                <a:ahLst/>
                <a:cxnLst/>
                <a:rect l="textAreaLeft" t="textAreaTop" r="textAreaRight" b="textAreaBottom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57" name="Freeform 11"/>
              <p:cNvSpPr/>
              <p:nvPr/>
            </p:nvSpPr>
            <p:spPr>
              <a:xfrm>
                <a:off x="546120" y="0"/>
                <a:ext cx="151920" cy="912600"/>
              </a:xfrm>
              <a:custGeom>
                <a:avLst/>
                <a:gdLst>
                  <a:gd name="textAreaLeft" fmla="*/ 0 w 151920"/>
                  <a:gd name="textAreaRight" fmla="*/ 152280 w 151920"/>
                  <a:gd name="textAreaTop" fmla="*/ 0 h 912600"/>
                  <a:gd name="textAreaBottom" fmla="*/ 912960 h 912600"/>
                </a:gdLst>
                <a:ahLst/>
                <a:cxnLst/>
                <a:rect l="textAreaLeft" t="textAreaTop" r="textAreaRight" b="textAreaBottom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58" name="Freeform 12"/>
              <p:cNvSpPr/>
              <p:nvPr/>
            </p:nvSpPr>
            <p:spPr>
              <a:xfrm>
                <a:off x="588960" y="142092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59" name="Freeform 13"/>
              <p:cNvSpPr/>
              <p:nvPr/>
            </p:nvSpPr>
            <p:spPr>
              <a:xfrm>
                <a:off x="588960" y="9032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60" name="Freeform 14"/>
              <p:cNvSpPr/>
              <p:nvPr/>
            </p:nvSpPr>
            <p:spPr>
              <a:xfrm>
                <a:off x="641520" y="0"/>
                <a:ext cx="421920" cy="526680"/>
              </a:xfrm>
              <a:custGeom>
                <a:avLst/>
                <a:gdLst>
                  <a:gd name="textAreaLeft" fmla="*/ 0 w 421920"/>
                  <a:gd name="textAreaRight" fmla="*/ 422280 w 421920"/>
                  <a:gd name="textAreaTop" fmla="*/ 0 h 526680"/>
                  <a:gd name="textAreaBottom" fmla="*/ 527040 h 526680"/>
                </a:gdLst>
                <a:ahLst/>
                <a:cxnLst/>
                <a:rect l="textAreaLeft" t="textAreaTop" r="textAreaRight" b="textAreaBottom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61" name="Freeform 15"/>
              <p:cNvSpPr/>
              <p:nvPr/>
            </p:nvSpPr>
            <p:spPr>
              <a:xfrm>
                <a:off x="1020600" y="488880"/>
                <a:ext cx="161640" cy="147240"/>
              </a:xfrm>
              <a:custGeom>
                <a:avLst/>
                <a:gdLst>
                  <a:gd name="textAreaLeft" fmla="*/ 0 w 161640"/>
                  <a:gd name="textAreaRight" fmla="*/ 162000 w 161640"/>
                  <a:gd name="textAreaTop" fmla="*/ 0 h 147240"/>
                  <a:gd name="textAreaBottom" fmla="*/ 147600 h 147240"/>
                </a:gdLst>
                <a:ahLst/>
                <a:cxnLst/>
                <a:rect l="textAreaLeft" t="textAreaTop" r="textAreaRight" b="textAreaBottom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62" name="Line 16"/>
              <p:cNvSpPr/>
              <p:nvPr/>
            </p:nvSpPr>
            <p:spPr>
              <a:xfrm>
                <a:off x="-4680" y="9360"/>
                <a:ext cx="360" cy="360"/>
              </a:xfrm>
              <a:prstGeom prst="line">
                <a:avLst/>
              </a:prstGeom>
              <a:ln w="15">
                <a:solidFill>
                  <a:srgbClr val="FFFFFF"/>
                </a:solidFill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-44640" rIns="90000" bIns="-44640" anchor="t" anchorCtr="1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63" name="Freeform 17"/>
              <p:cNvSpPr/>
              <p:nvPr/>
            </p:nvSpPr>
            <p:spPr>
              <a:xfrm>
                <a:off x="9360" y="1801800"/>
                <a:ext cx="123480" cy="126720"/>
              </a:xfrm>
              <a:custGeom>
                <a:avLst/>
                <a:gdLst>
                  <a:gd name="textAreaLeft" fmla="*/ 0 w 123480"/>
                  <a:gd name="textAreaRight" fmla="*/ 123840 w 123480"/>
                  <a:gd name="textAreaTop" fmla="*/ 0 h 126720"/>
                  <a:gd name="textAreaBottom" fmla="*/ 127080 h 126720"/>
                </a:gdLst>
                <a:ahLst/>
                <a:cxnLst/>
                <a:rect l="textAreaLeft" t="textAreaTop" r="textAreaRight" b="textAreaBottom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64" name="Freeform 18"/>
              <p:cNvSpPr/>
              <p:nvPr/>
            </p:nvSpPr>
            <p:spPr>
              <a:xfrm>
                <a:off x="-9360" y="3549600"/>
                <a:ext cx="147240" cy="480600"/>
              </a:xfrm>
              <a:custGeom>
                <a:avLst/>
                <a:gdLst>
                  <a:gd name="textAreaLeft" fmla="*/ 0 w 147240"/>
                  <a:gd name="textAreaRight" fmla="*/ 147600 w 147240"/>
                  <a:gd name="textAreaTop" fmla="*/ 0 h 480600"/>
                  <a:gd name="textAreaBottom" fmla="*/ 480960 h 480600"/>
                </a:gdLst>
                <a:ahLst/>
                <a:cxnLst/>
                <a:rect l="textAreaLeft" t="textAreaTop" r="textAreaRight" b="textAreaBottom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65" name="Freeform 19"/>
              <p:cNvSpPr/>
              <p:nvPr/>
            </p:nvSpPr>
            <p:spPr>
              <a:xfrm>
                <a:off x="128520" y="1382760"/>
                <a:ext cx="142560" cy="475920"/>
              </a:xfrm>
              <a:custGeom>
                <a:avLst/>
                <a:gdLst>
                  <a:gd name="textAreaLeft" fmla="*/ 0 w 142560"/>
                  <a:gd name="textAreaRight" fmla="*/ 142920 w 142560"/>
                  <a:gd name="textAreaTop" fmla="*/ 0 h 475920"/>
                  <a:gd name="textAreaBottom" fmla="*/ 476280 h 475920"/>
                </a:gdLst>
                <a:ahLst/>
                <a:cxnLst/>
                <a:rect l="textAreaLeft" t="textAreaTop" r="textAreaRight" b="textAreaBottom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66" name="Freeform 20"/>
              <p:cNvSpPr/>
              <p:nvPr/>
            </p:nvSpPr>
            <p:spPr>
              <a:xfrm>
                <a:off x="204840" y="1849320"/>
                <a:ext cx="114120" cy="107640"/>
              </a:xfrm>
              <a:custGeom>
                <a:avLst/>
                <a:gdLst>
                  <a:gd name="textAreaLeft" fmla="*/ 0 w 114120"/>
                  <a:gd name="textAreaRight" fmla="*/ 114480 w 114120"/>
                  <a:gd name="textAreaTop" fmla="*/ 0 h 107640"/>
                  <a:gd name="textAreaBottom" fmla="*/ 108000 h 107640"/>
                </a:gdLst>
                <a:ahLst/>
                <a:cxnLst/>
                <a:rect l="textAreaLeft" t="textAreaTop" r="textAreaRight" b="textAreaBottom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67" name="Rectangle 21"/>
              <p:cNvSpPr/>
              <p:nvPr/>
            </p:nvSpPr>
            <p:spPr>
              <a:xfrm>
                <a:off x="133200" y="4662360"/>
                <a:ext cx="23400" cy="2180880"/>
              </a:xfrm>
              <a:prstGeom prst="rect">
                <a:avLst/>
              </a:pr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68" name="Freeform 22"/>
              <p:cNvSpPr/>
              <p:nvPr/>
            </p:nvSpPr>
            <p:spPr>
              <a:xfrm>
                <a:off x="223920" y="5041800"/>
                <a:ext cx="369360" cy="180144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801440"/>
                  <a:gd name="textAreaBottom" fmla="*/ 1801800 h 1801440"/>
                </a:gdLst>
                <a:ahLst/>
                <a:cxnLst/>
                <a:rect l="textAreaLeft" t="textAreaTop" r="textAreaRight" b="textAreaBottom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69" name="Freeform 23"/>
              <p:cNvSpPr/>
              <p:nvPr/>
            </p:nvSpPr>
            <p:spPr>
              <a:xfrm>
                <a:off x="52560" y="44816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70" name="Freeform 24"/>
              <p:cNvSpPr/>
              <p:nvPr/>
            </p:nvSpPr>
            <p:spPr>
              <a:xfrm>
                <a:off x="-14400" y="5627520"/>
                <a:ext cx="85320" cy="1215720"/>
              </a:xfrm>
              <a:custGeom>
                <a:avLst/>
                <a:gdLst>
                  <a:gd name="textAreaLeft" fmla="*/ 0 w 85320"/>
                  <a:gd name="textAreaRight" fmla="*/ 85680 w 85320"/>
                  <a:gd name="textAreaTop" fmla="*/ 0 h 1215720"/>
                  <a:gd name="textAreaBottom" fmla="*/ 1216080 h 1215720"/>
                </a:gdLst>
                <a:ahLst/>
                <a:cxnLst/>
                <a:rect l="textAreaLeft" t="textAreaTop" r="textAreaRight" b="textAreaBottom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71" name="Freeform 25"/>
              <p:cNvSpPr/>
              <p:nvPr/>
            </p:nvSpPr>
            <p:spPr>
              <a:xfrm>
                <a:off x="527040" y="48672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72" name="Freeform 26"/>
              <p:cNvSpPr/>
              <p:nvPr/>
            </p:nvSpPr>
            <p:spPr>
              <a:xfrm>
                <a:off x="309600" y="5423040"/>
                <a:ext cx="374400" cy="1425240"/>
              </a:xfrm>
              <a:custGeom>
                <a:avLst/>
                <a:gdLst>
                  <a:gd name="textAreaLeft" fmla="*/ 0 w 374400"/>
                  <a:gd name="textAreaRight" fmla="*/ 374760 w 374400"/>
                  <a:gd name="textAreaTop" fmla="*/ 0 h 1425240"/>
                  <a:gd name="textAreaBottom" fmla="*/ 1425600 h 1425240"/>
                </a:gdLst>
                <a:ahLst/>
                <a:cxnLst/>
                <a:rect l="textAreaLeft" t="textAreaTop" r="textAreaRight" b="textAreaBottom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73" name="Freeform 27"/>
              <p:cNvSpPr/>
              <p:nvPr/>
            </p:nvSpPr>
            <p:spPr>
              <a:xfrm>
                <a:off x="569880" y="5945040"/>
                <a:ext cx="151920" cy="912600"/>
              </a:xfrm>
              <a:custGeom>
                <a:avLst/>
                <a:gdLst>
                  <a:gd name="textAreaLeft" fmla="*/ 0 w 151920"/>
                  <a:gd name="textAreaRight" fmla="*/ 152280 w 151920"/>
                  <a:gd name="textAreaTop" fmla="*/ 0 h 912600"/>
                  <a:gd name="textAreaBottom" fmla="*/ 912960 h 912600"/>
                </a:gdLst>
                <a:ahLst/>
                <a:cxnLst/>
                <a:rect l="textAreaLeft" t="textAreaTop" r="textAreaRight" b="textAreaBottom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74" name="Freeform 28"/>
              <p:cNvSpPr/>
              <p:nvPr/>
            </p:nvSpPr>
            <p:spPr>
              <a:xfrm>
                <a:off x="612720" y="52466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75" name="Freeform 29"/>
              <p:cNvSpPr/>
              <p:nvPr/>
            </p:nvSpPr>
            <p:spPr>
              <a:xfrm>
                <a:off x="612720" y="576432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76" name="Freeform 30"/>
              <p:cNvSpPr/>
              <p:nvPr/>
            </p:nvSpPr>
            <p:spPr>
              <a:xfrm>
                <a:off x="669960" y="6330960"/>
                <a:ext cx="417240" cy="517320"/>
              </a:xfrm>
              <a:custGeom>
                <a:avLst/>
                <a:gdLst>
                  <a:gd name="textAreaLeft" fmla="*/ 0 w 417240"/>
                  <a:gd name="textAreaRight" fmla="*/ 417600 w 417240"/>
                  <a:gd name="textAreaTop" fmla="*/ 0 h 517320"/>
                  <a:gd name="textAreaBottom" fmla="*/ 517680 h 517320"/>
                </a:gdLst>
                <a:ahLst/>
                <a:cxnLst/>
                <a:rect l="textAreaLeft" t="textAreaTop" r="textAreaRight" b="textAreaBottom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77" name="Freeform 31"/>
              <p:cNvSpPr/>
              <p:nvPr/>
            </p:nvSpPr>
            <p:spPr>
              <a:xfrm>
                <a:off x="1049400" y="6221520"/>
                <a:ext cx="156960" cy="14724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47240"/>
                  <a:gd name="textAreaBottom" fmla="*/ 147600 h 147240"/>
                </a:gdLst>
                <a:ahLst/>
                <a:cxnLst/>
                <a:rect l="textAreaLeft" t="textAreaTop" r="textAreaRight" b="textAreaBottom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278" name="Group 9"/>
            <p:cNvGrpSpPr/>
            <p:nvPr/>
          </p:nvGrpSpPr>
          <p:grpSpPr>
            <a:xfrm>
              <a:off x="11364840" y="0"/>
              <a:ext cx="674280" cy="6848280"/>
              <a:chOff x="11364840" y="0"/>
              <a:chExt cx="674280" cy="6848280"/>
            </a:xfrm>
          </p:grpSpPr>
          <p:sp>
            <p:nvSpPr>
              <p:cNvPr id="279" name="Freeform 32"/>
              <p:cNvSpPr/>
              <p:nvPr/>
            </p:nvSpPr>
            <p:spPr>
              <a:xfrm>
                <a:off x="11484000" y="0"/>
                <a:ext cx="417240" cy="512280"/>
              </a:xfrm>
              <a:custGeom>
                <a:avLst/>
                <a:gdLst>
                  <a:gd name="textAreaLeft" fmla="*/ 0 w 417240"/>
                  <a:gd name="textAreaRight" fmla="*/ 417600 w 417240"/>
                  <a:gd name="textAreaTop" fmla="*/ 0 h 512280"/>
                  <a:gd name="textAreaBottom" fmla="*/ 512640 h 512280"/>
                </a:gdLst>
                <a:ahLst/>
                <a:cxnLst/>
                <a:rect l="textAreaLeft" t="textAreaTop" r="textAreaRight" b="textAreaBottom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80" name="Freeform 33"/>
              <p:cNvSpPr/>
              <p:nvPr/>
            </p:nvSpPr>
            <p:spPr>
              <a:xfrm>
                <a:off x="11364840" y="474840"/>
                <a:ext cx="156960" cy="15192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51920"/>
                  <a:gd name="textAreaBottom" fmla="*/ 152280 h 151920"/>
                </a:gdLst>
                <a:ahLst/>
                <a:cxnLst/>
                <a:rect l="textAreaLeft" t="textAreaTop" r="textAreaRight" b="textAreaBottom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81" name="Freeform 34"/>
              <p:cNvSpPr/>
              <p:nvPr/>
            </p:nvSpPr>
            <p:spPr>
              <a:xfrm>
                <a:off x="11631600" y="1539720"/>
                <a:ext cx="188640" cy="190080"/>
              </a:xfrm>
              <a:custGeom>
                <a:avLst/>
                <a:gdLst>
                  <a:gd name="textAreaLeft" fmla="*/ 0 w 188640"/>
                  <a:gd name="textAreaRight" fmla="*/ 189000 w 18864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82" name="Freeform 35"/>
              <p:cNvSpPr/>
              <p:nvPr/>
            </p:nvSpPr>
            <p:spPr>
              <a:xfrm>
                <a:off x="11531520" y="5694480"/>
                <a:ext cx="298080" cy="1153800"/>
              </a:xfrm>
              <a:custGeom>
                <a:avLst/>
                <a:gdLst>
                  <a:gd name="textAreaLeft" fmla="*/ 0 w 298080"/>
                  <a:gd name="textAreaRight" fmla="*/ 298440 w 298080"/>
                  <a:gd name="textAreaTop" fmla="*/ 0 h 1153800"/>
                  <a:gd name="textAreaBottom" fmla="*/ 1154160 h 1153800"/>
                </a:gdLst>
                <a:ahLst/>
                <a:cxnLst/>
                <a:rect l="textAreaLeft" t="textAreaTop" r="textAreaRight" b="textAreaBottom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83" name="Freeform 36"/>
              <p:cNvSpPr/>
              <p:nvPr/>
            </p:nvSpPr>
            <p:spPr>
              <a:xfrm>
                <a:off x="11773080" y="5551560"/>
                <a:ext cx="156960" cy="15516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55160"/>
                  <a:gd name="textAreaBottom" fmla="*/ 155520 h 155160"/>
                </a:gdLst>
                <a:ahLst/>
                <a:cxnLst/>
                <a:rect l="textAreaLeft" t="textAreaTop" r="textAreaRight" b="textAreaBottom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84" name="Freeform 37"/>
              <p:cNvSpPr/>
              <p:nvPr/>
            </p:nvSpPr>
            <p:spPr>
              <a:xfrm>
                <a:off x="11711160" y="4680"/>
                <a:ext cx="304560" cy="1544400"/>
              </a:xfrm>
              <a:custGeom>
                <a:avLst/>
                <a:gdLst>
                  <a:gd name="textAreaLeft" fmla="*/ 0 w 304560"/>
                  <a:gd name="textAreaRight" fmla="*/ 304920 w 304560"/>
                  <a:gd name="textAreaTop" fmla="*/ 0 h 1544400"/>
                  <a:gd name="textAreaBottom" fmla="*/ 1544760 h 1544400"/>
                </a:gdLst>
                <a:ahLst/>
                <a:cxnLst/>
                <a:rect l="textAreaLeft" t="textAreaTop" r="textAreaRight" b="textAreaBottom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85" name="Freeform 38"/>
              <p:cNvSpPr/>
              <p:nvPr/>
            </p:nvSpPr>
            <p:spPr>
              <a:xfrm>
                <a:off x="11636280" y="4867200"/>
                <a:ext cx="188640" cy="188640"/>
              </a:xfrm>
              <a:custGeom>
                <a:avLst/>
                <a:gdLst>
                  <a:gd name="textAreaLeft" fmla="*/ 0 w 188640"/>
                  <a:gd name="textAreaRight" fmla="*/ 189000 w 18864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86" name="Freeform 39"/>
              <p:cNvSpPr/>
              <p:nvPr/>
            </p:nvSpPr>
            <p:spPr>
              <a:xfrm>
                <a:off x="11441160" y="5046840"/>
                <a:ext cx="307440" cy="1801440"/>
              </a:xfrm>
              <a:custGeom>
                <a:avLst/>
                <a:gdLst>
                  <a:gd name="textAreaLeft" fmla="*/ 0 w 307440"/>
                  <a:gd name="textAreaRight" fmla="*/ 307800 w 307440"/>
                  <a:gd name="textAreaTop" fmla="*/ 0 h 1801440"/>
                  <a:gd name="textAreaBottom" fmla="*/ 1801800 h 1801440"/>
                </a:gdLst>
                <a:ahLst/>
                <a:cxnLst/>
                <a:rect l="textAreaLeft" t="textAreaTop" r="textAreaRight" b="textAreaBottom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87" name="Freeform 40"/>
              <p:cNvSpPr/>
              <p:nvPr/>
            </p:nvSpPr>
            <p:spPr>
              <a:xfrm>
                <a:off x="11849040" y="641664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88" name="Rectangle 41"/>
              <p:cNvSpPr/>
              <p:nvPr/>
            </p:nvSpPr>
            <p:spPr>
              <a:xfrm>
                <a:off x="11939760" y="6595920"/>
                <a:ext cx="23400" cy="252000"/>
              </a:xfrm>
              <a:prstGeom prst="rect">
                <a:avLst/>
              </a:pr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</p:grpSp>
      <p:sp>
        <p:nvSpPr>
          <p:cNvPr id="289" name="PlaceHolder 1"/>
          <p:cNvSpPr>
            <a:spLocks noGrp="1"/>
          </p:cNvSpPr>
          <p:nvPr>
            <p:ph type="title"/>
          </p:nvPr>
        </p:nvSpPr>
        <p:spPr>
          <a:xfrm>
            <a:off x="1141560" y="2134080"/>
            <a:ext cx="9905760" cy="2511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/>
          </a:bodyPr>
          <a:lstStyle>
            <a:lvl1pPr indent="0" algn="l" defTabSz="914400">
              <a:lnSpc>
                <a:spcPct val="90000"/>
              </a:lnSpc>
              <a:buNone/>
              <a:defRPr lang="en-US" sz="3600" b="0" u="none" strike="noStrike" cap="all">
                <a:solidFill>
                  <a:schemeClr val="lt1"/>
                </a:solidFill>
                <a:effectLst/>
                <a:uFillTx/>
                <a:latin typeface="Tw Cen MT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3600" b="0" u="none" strike="noStrike" cap="all">
                <a:solidFill>
                  <a:schemeClr val="lt1"/>
                </a:solidFill>
                <a:effectLst/>
                <a:uFillTx/>
                <a:latin typeface="Tw Cen MT"/>
              </a:rPr>
              <a:t>Click to edit Master title style</a:t>
            </a:r>
            <a:endParaRPr lang="en-US" sz="3600" b="0" u="none" strike="noStrike" cap="all">
              <a:solidFill>
                <a:schemeClr val="lt1"/>
              </a:solidFill>
              <a:effectLst/>
              <a:uFillTx/>
              <a:latin typeface="Tw Cen MT"/>
            </a:endParaRPr>
          </a:p>
        </p:txBody>
      </p:sp>
      <p:sp>
        <p:nvSpPr>
          <p:cNvPr id="290" name="PlaceHolder 2"/>
          <p:cNvSpPr>
            <a:spLocks noGrp="1"/>
          </p:cNvSpPr>
          <p:nvPr>
            <p:ph type="body"/>
          </p:nvPr>
        </p:nvSpPr>
        <p:spPr>
          <a:xfrm>
            <a:off x="1141200" y="4657680"/>
            <a:ext cx="9904320" cy="1140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800" b="0" u="none" strike="noStrike">
                <a:solidFill>
                  <a:schemeClr val="lt1"/>
                </a:solidFill>
                <a:effectLst/>
                <a:uFillTx/>
                <a:latin typeface="Tw Cen MT"/>
              </a:defRPr>
            </a:lvl1pPr>
          </a:lstStyle>
          <a:p>
            <a:pPr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Edit Master text styles</a:t>
            </a:r>
            <a:endParaRPr lang="en-US" sz="18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</p:txBody>
      </p:sp>
      <p:sp>
        <p:nvSpPr>
          <p:cNvPr id="291" name="PlaceHolder 3"/>
          <p:cNvSpPr>
            <a:spLocks noGrp="1"/>
          </p:cNvSpPr>
          <p:nvPr>
            <p:ph type="dt" idx="13"/>
          </p:nvPr>
        </p:nvSpPr>
        <p:spPr>
          <a:xfrm>
            <a:off x="7457040" y="58831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05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Tw Cen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lang="en-US" sz="105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Tw Cen MT"/>
              </a:rPr>
              <a:t>&lt;date/time&gt;</a:t>
            </a:r>
            <a:endParaRPr lang="en-US" sz="105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92" name="PlaceHolder 4"/>
          <p:cNvSpPr>
            <a:spLocks noGrp="1"/>
          </p:cNvSpPr>
          <p:nvPr>
            <p:ph type="ftr" idx="14"/>
          </p:nvPr>
        </p:nvSpPr>
        <p:spPr>
          <a:xfrm>
            <a:off x="1141560" y="5883120"/>
            <a:ext cx="623880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93" name="PlaceHolder 5"/>
          <p:cNvSpPr>
            <a:spLocks noGrp="1"/>
          </p:cNvSpPr>
          <p:nvPr>
            <p:ph type="sldNum" idx="15"/>
          </p:nvPr>
        </p:nvSpPr>
        <p:spPr>
          <a:xfrm>
            <a:off x="10276200" y="5883120"/>
            <a:ext cx="7707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05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Tw Cen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EDC4C613-236F-4FF2-8196-46FD959E430B}" type="slidenum">
              <a:rPr lang="en-US" sz="105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Tw Cen MT"/>
              </a:rPr>
              <a:t>&lt;number&gt;</a:t>
            </a:fld>
            <a:endParaRPr lang="en-US" sz="105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3 Column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Picture 2" descr="\\DROBO-FS\QuickDrops\JB\PPTX NG\Droplets\LightingOverlay.png"/>
          <p:cNvPicPr/>
          <p:nvPr/>
        </p:nvPicPr>
        <p:blipFill>
          <a:blip r:embed="rId3">
            <a:alphaModFix amt="30000"/>
          </a:blip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295" name="Group 7"/>
          <p:cNvGrpSpPr/>
          <p:nvPr/>
        </p:nvGrpSpPr>
        <p:grpSpPr>
          <a:xfrm>
            <a:off x="-14400" y="0"/>
            <a:ext cx="12053520" cy="6857640"/>
            <a:chOff x="-14400" y="0"/>
            <a:chExt cx="12053520" cy="6857640"/>
          </a:xfrm>
        </p:grpSpPr>
        <p:grpSp>
          <p:nvGrpSpPr>
            <p:cNvPr id="296" name="Group 8"/>
            <p:cNvGrpSpPr/>
            <p:nvPr/>
          </p:nvGrpSpPr>
          <p:grpSpPr>
            <a:xfrm>
              <a:off x="-14400" y="0"/>
              <a:ext cx="1220760" cy="6857640"/>
              <a:chOff x="-14400" y="0"/>
              <a:chExt cx="1220760" cy="6857640"/>
            </a:xfrm>
          </p:grpSpPr>
          <p:sp>
            <p:nvSpPr>
              <p:cNvPr id="297" name="Rectangle 5"/>
              <p:cNvSpPr/>
              <p:nvPr/>
            </p:nvSpPr>
            <p:spPr>
              <a:xfrm>
                <a:off x="114480" y="4680"/>
                <a:ext cx="23400" cy="2180880"/>
              </a:xfrm>
              <a:prstGeom prst="rect">
                <a:avLst/>
              </a:pr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98" name="Freeform 6"/>
              <p:cNvSpPr/>
              <p:nvPr/>
            </p:nvSpPr>
            <p:spPr>
              <a:xfrm>
                <a:off x="33480" y="217656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99" name="Freeform 7"/>
              <p:cNvSpPr/>
              <p:nvPr/>
            </p:nvSpPr>
            <p:spPr>
              <a:xfrm>
                <a:off x="28440" y="40212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300" name="Freeform 8"/>
              <p:cNvSpPr/>
              <p:nvPr/>
            </p:nvSpPr>
            <p:spPr>
              <a:xfrm>
                <a:off x="200160" y="4680"/>
                <a:ext cx="369360" cy="181080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810800"/>
                  <a:gd name="textAreaBottom" fmla="*/ 1811160 h 1810800"/>
                </a:gdLst>
                <a:ahLst/>
                <a:cxnLst/>
                <a:rect l="textAreaLeft" t="textAreaTop" r="textAreaRight" b="textAreaBottom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301" name="Freeform 9"/>
              <p:cNvSpPr/>
              <p:nvPr/>
            </p:nvSpPr>
            <p:spPr>
              <a:xfrm>
                <a:off x="503280" y="18018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302" name="Freeform 10"/>
              <p:cNvSpPr/>
              <p:nvPr/>
            </p:nvSpPr>
            <p:spPr>
              <a:xfrm>
                <a:off x="285840" y="4680"/>
                <a:ext cx="369360" cy="142992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429920"/>
                  <a:gd name="textAreaBottom" fmla="*/ 1430280 h 1429920"/>
                </a:gdLst>
                <a:ahLst/>
                <a:cxnLst/>
                <a:rect l="textAreaLeft" t="textAreaTop" r="textAreaRight" b="textAreaBottom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303" name="Freeform 11"/>
              <p:cNvSpPr/>
              <p:nvPr/>
            </p:nvSpPr>
            <p:spPr>
              <a:xfrm>
                <a:off x="546120" y="0"/>
                <a:ext cx="151920" cy="912600"/>
              </a:xfrm>
              <a:custGeom>
                <a:avLst/>
                <a:gdLst>
                  <a:gd name="textAreaLeft" fmla="*/ 0 w 151920"/>
                  <a:gd name="textAreaRight" fmla="*/ 152280 w 151920"/>
                  <a:gd name="textAreaTop" fmla="*/ 0 h 912600"/>
                  <a:gd name="textAreaBottom" fmla="*/ 912960 h 912600"/>
                </a:gdLst>
                <a:ahLst/>
                <a:cxnLst/>
                <a:rect l="textAreaLeft" t="textAreaTop" r="textAreaRight" b="textAreaBottom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304" name="Freeform 12"/>
              <p:cNvSpPr/>
              <p:nvPr/>
            </p:nvSpPr>
            <p:spPr>
              <a:xfrm>
                <a:off x="588960" y="142092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305" name="Freeform 13"/>
              <p:cNvSpPr/>
              <p:nvPr/>
            </p:nvSpPr>
            <p:spPr>
              <a:xfrm>
                <a:off x="588960" y="9032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306" name="Freeform 14"/>
              <p:cNvSpPr/>
              <p:nvPr/>
            </p:nvSpPr>
            <p:spPr>
              <a:xfrm>
                <a:off x="641520" y="0"/>
                <a:ext cx="421920" cy="526680"/>
              </a:xfrm>
              <a:custGeom>
                <a:avLst/>
                <a:gdLst>
                  <a:gd name="textAreaLeft" fmla="*/ 0 w 421920"/>
                  <a:gd name="textAreaRight" fmla="*/ 422280 w 421920"/>
                  <a:gd name="textAreaTop" fmla="*/ 0 h 526680"/>
                  <a:gd name="textAreaBottom" fmla="*/ 527040 h 526680"/>
                </a:gdLst>
                <a:ahLst/>
                <a:cxnLst/>
                <a:rect l="textAreaLeft" t="textAreaTop" r="textAreaRight" b="textAreaBottom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307" name="Freeform 15"/>
              <p:cNvSpPr/>
              <p:nvPr/>
            </p:nvSpPr>
            <p:spPr>
              <a:xfrm>
                <a:off x="1020600" y="488880"/>
                <a:ext cx="161640" cy="147240"/>
              </a:xfrm>
              <a:custGeom>
                <a:avLst/>
                <a:gdLst>
                  <a:gd name="textAreaLeft" fmla="*/ 0 w 161640"/>
                  <a:gd name="textAreaRight" fmla="*/ 162000 w 161640"/>
                  <a:gd name="textAreaTop" fmla="*/ 0 h 147240"/>
                  <a:gd name="textAreaBottom" fmla="*/ 147600 h 147240"/>
                </a:gdLst>
                <a:ahLst/>
                <a:cxnLst/>
                <a:rect l="textAreaLeft" t="textAreaTop" r="textAreaRight" b="textAreaBottom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308" name="Line 16"/>
              <p:cNvSpPr/>
              <p:nvPr/>
            </p:nvSpPr>
            <p:spPr>
              <a:xfrm>
                <a:off x="-4680" y="9360"/>
                <a:ext cx="360" cy="360"/>
              </a:xfrm>
              <a:prstGeom prst="line">
                <a:avLst/>
              </a:prstGeom>
              <a:ln w="15">
                <a:solidFill>
                  <a:srgbClr val="FFFFFF"/>
                </a:solidFill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-44640" rIns="90000" bIns="-44640" anchor="t" anchorCtr="1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309" name="Freeform 17"/>
              <p:cNvSpPr/>
              <p:nvPr/>
            </p:nvSpPr>
            <p:spPr>
              <a:xfrm>
                <a:off x="9360" y="1801800"/>
                <a:ext cx="123480" cy="126720"/>
              </a:xfrm>
              <a:custGeom>
                <a:avLst/>
                <a:gdLst>
                  <a:gd name="textAreaLeft" fmla="*/ 0 w 123480"/>
                  <a:gd name="textAreaRight" fmla="*/ 123840 w 123480"/>
                  <a:gd name="textAreaTop" fmla="*/ 0 h 126720"/>
                  <a:gd name="textAreaBottom" fmla="*/ 127080 h 126720"/>
                </a:gdLst>
                <a:ahLst/>
                <a:cxnLst/>
                <a:rect l="textAreaLeft" t="textAreaTop" r="textAreaRight" b="textAreaBottom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310" name="Freeform 18"/>
              <p:cNvSpPr/>
              <p:nvPr/>
            </p:nvSpPr>
            <p:spPr>
              <a:xfrm>
                <a:off x="-9360" y="3549600"/>
                <a:ext cx="147240" cy="480600"/>
              </a:xfrm>
              <a:custGeom>
                <a:avLst/>
                <a:gdLst>
                  <a:gd name="textAreaLeft" fmla="*/ 0 w 147240"/>
                  <a:gd name="textAreaRight" fmla="*/ 147600 w 147240"/>
                  <a:gd name="textAreaTop" fmla="*/ 0 h 480600"/>
                  <a:gd name="textAreaBottom" fmla="*/ 480960 h 480600"/>
                </a:gdLst>
                <a:ahLst/>
                <a:cxnLst/>
                <a:rect l="textAreaLeft" t="textAreaTop" r="textAreaRight" b="textAreaBottom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311" name="Freeform 19"/>
              <p:cNvSpPr/>
              <p:nvPr/>
            </p:nvSpPr>
            <p:spPr>
              <a:xfrm>
                <a:off x="128520" y="1382760"/>
                <a:ext cx="142560" cy="475920"/>
              </a:xfrm>
              <a:custGeom>
                <a:avLst/>
                <a:gdLst>
                  <a:gd name="textAreaLeft" fmla="*/ 0 w 142560"/>
                  <a:gd name="textAreaRight" fmla="*/ 142920 w 142560"/>
                  <a:gd name="textAreaTop" fmla="*/ 0 h 475920"/>
                  <a:gd name="textAreaBottom" fmla="*/ 476280 h 475920"/>
                </a:gdLst>
                <a:ahLst/>
                <a:cxnLst/>
                <a:rect l="textAreaLeft" t="textAreaTop" r="textAreaRight" b="textAreaBottom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312" name="Freeform 20"/>
              <p:cNvSpPr/>
              <p:nvPr/>
            </p:nvSpPr>
            <p:spPr>
              <a:xfrm>
                <a:off x="204840" y="1849320"/>
                <a:ext cx="114120" cy="107640"/>
              </a:xfrm>
              <a:custGeom>
                <a:avLst/>
                <a:gdLst>
                  <a:gd name="textAreaLeft" fmla="*/ 0 w 114120"/>
                  <a:gd name="textAreaRight" fmla="*/ 114480 w 114120"/>
                  <a:gd name="textAreaTop" fmla="*/ 0 h 107640"/>
                  <a:gd name="textAreaBottom" fmla="*/ 108000 h 107640"/>
                </a:gdLst>
                <a:ahLst/>
                <a:cxnLst/>
                <a:rect l="textAreaLeft" t="textAreaTop" r="textAreaRight" b="textAreaBottom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313" name="Rectangle 21"/>
              <p:cNvSpPr/>
              <p:nvPr/>
            </p:nvSpPr>
            <p:spPr>
              <a:xfrm>
                <a:off x="133200" y="4662360"/>
                <a:ext cx="23400" cy="2180880"/>
              </a:xfrm>
              <a:prstGeom prst="rect">
                <a:avLst/>
              </a:pr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314" name="Freeform 22"/>
              <p:cNvSpPr/>
              <p:nvPr/>
            </p:nvSpPr>
            <p:spPr>
              <a:xfrm>
                <a:off x="223920" y="5041800"/>
                <a:ext cx="369360" cy="180144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801440"/>
                  <a:gd name="textAreaBottom" fmla="*/ 1801800 h 1801440"/>
                </a:gdLst>
                <a:ahLst/>
                <a:cxnLst/>
                <a:rect l="textAreaLeft" t="textAreaTop" r="textAreaRight" b="textAreaBottom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315" name="Freeform 23"/>
              <p:cNvSpPr/>
              <p:nvPr/>
            </p:nvSpPr>
            <p:spPr>
              <a:xfrm>
                <a:off x="52560" y="44816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316" name="Freeform 24"/>
              <p:cNvSpPr/>
              <p:nvPr/>
            </p:nvSpPr>
            <p:spPr>
              <a:xfrm>
                <a:off x="-14400" y="5627520"/>
                <a:ext cx="85320" cy="1215720"/>
              </a:xfrm>
              <a:custGeom>
                <a:avLst/>
                <a:gdLst>
                  <a:gd name="textAreaLeft" fmla="*/ 0 w 85320"/>
                  <a:gd name="textAreaRight" fmla="*/ 85680 w 85320"/>
                  <a:gd name="textAreaTop" fmla="*/ 0 h 1215720"/>
                  <a:gd name="textAreaBottom" fmla="*/ 1216080 h 1215720"/>
                </a:gdLst>
                <a:ahLst/>
                <a:cxnLst/>
                <a:rect l="textAreaLeft" t="textAreaTop" r="textAreaRight" b="textAreaBottom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317" name="Freeform 25"/>
              <p:cNvSpPr/>
              <p:nvPr/>
            </p:nvSpPr>
            <p:spPr>
              <a:xfrm>
                <a:off x="527040" y="48672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318" name="Freeform 26"/>
              <p:cNvSpPr/>
              <p:nvPr/>
            </p:nvSpPr>
            <p:spPr>
              <a:xfrm>
                <a:off x="309600" y="5423040"/>
                <a:ext cx="374400" cy="1425240"/>
              </a:xfrm>
              <a:custGeom>
                <a:avLst/>
                <a:gdLst>
                  <a:gd name="textAreaLeft" fmla="*/ 0 w 374400"/>
                  <a:gd name="textAreaRight" fmla="*/ 374760 w 374400"/>
                  <a:gd name="textAreaTop" fmla="*/ 0 h 1425240"/>
                  <a:gd name="textAreaBottom" fmla="*/ 1425600 h 1425240"/>
                </a:gdLst>
                <a:ahLst/>
                <a:cxnLst/>
                <a:rect l="textAreaLeft" t="textAreaTop" r="textAreaRight" b="textAreaBottom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319" name="Freeform 27"/>
              <p:cNvSpPr/>
              <p:nvPr/>
            </p:nvSpPr>
            <p:spPr>
              <a:xfrm>
                <a:off x="569880" y="5945040"/>
                <a:ext cx="151920" cy="912600"/>
              </a:xfrm>
              <a:custGeom>
                <a:avLst/>
                <a:gdLst>
                  <a:gd name="textAreaLeft" fmla="*/ 0 w 151920"/>
                  <a:gd name="textAreaRight" fmla="*/ 152280 w 151920"/>
                  <a:gd name="textAreaTop" fmla="*/ 0 h 912600"/>
                  <a:gd name="textAreaBottom" fmla="*/ 912960 h 912600"/>
                </a:gdLst>
                <a:ahLst/>
                <a:cxnLst/>
                <a:rect l="textAreaLeft" t="textAreaTop" r="textAreaRight" b="textAreaBottom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320" name="Freeform 28"/>
              <p:cNvSpPr/>
              <p:nvPr/>
            </p:nvSpPr>
            <p:spPr>
              <a:xfrm>
                <a:off x="612720" y="52466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321" name="Freeform 29"/>
              <p:cNvSpPr/>
              <p:nvPr/>
            </p:nvSpPr>
            <p:spPr>
              <a:xfrm>
                <a:off x="612720" y="576432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322" name="Freeform 30"/>
              <p:cNvSpPr/>
              <p:nvPr/>
            </p:nvSpPr>
            <p:spPr>
              <a:xfrm>
                <a:off x="669960" y="6330960"/>
                <a:ext cx="417240" cy="517320"/>
              </a:xfrm>
              <a:custGeom>
                <a:avLst/>
                <a:gdLst>
                  <a:gd name="textAreaLeft" fmla="*/ 0 w 417240"/>
                  <a:gd name="textAreaRight" fmla="*/ 417600 w 417240"/>
                  <a:gd name="textAreaTop" fmla="*/ 0 h 517320"/>
                  <a:gd name="textAreaBottom" fmla="*/ 517680 h 517320"/>
                </a:gdLst>
                <a:ahLst/>
                <a:cxnLst/>
                <a:rect l="textAreaLeft" t="textAreaTop" r="textAreaRight" b="textAreaBottom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323" name="Freeform 31"/>
              <p:cNvSpPr/>
              <p:nvPr/>
            </p:nvSpPr>
            <p:spPr>
              <a:xfrm>
                <a:off x="1049400" y="6221520"/>
                <a:ext cx="156960" cy="14724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47240"/>
                  <a:gd name="textAreaBottom" fmla="*/ 147600 h 147240"/>
                </a:gdLst>
                <a:ahLst/>
                <a:cxnLst/>
                <a:rect l="textAreaLeft" t="textAreaTop" r="textAreaRight" b="textAreaBottom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324" name="Group 9"/>
            <p:cNvGrpSpPr/>
            <p:nvPr/>
          </p:nvGrpSpPr>
          <p:grpSpPr>
            <a:xfrm>
              <a:off x="11364840" y="0"/>
              <a:ext cx="674280" cy="6848280"/>
              <a:chOff x="11364840" y="0"/>
              <a:chExt cx="674280" cy="6848280"/>
            </a:xfrm>
          </p:grpSpPr>
          <p:sp>
            <p:nvSpPr>
              <p:cNvPr id="325" name="Freeform 32"/>
              <p:cNvSpPr/>
              <p:nvPr/>
            </p:nvSpPr>
            <p:spPr>
              <a:xfrm>
                <a:off x="11484000" y="0"/>
                <a:ext cx="417240" cy="512280"/>
              </a:xfrm>
              <a:custGeom>
                <a:avLst/>
                <a:gdLst>
                  <a:gd name="textAreaLeft" fmla="*/ 0 w 417240"/>
                  <a:gd name="textAreaRight" fmla="*/ 417600 w 417240"/>
                  <a:gd name="textAreaTop" fmla="*/ 0 h 512280"/>
                  <a:gd name="textAreaBottom" fmla="*/ 512640 h 512280"/>
                </a:gdLst>
                <a:ahLst/>
                <a:cxnLst/>
                <a:rect l="textAreaLeft" t="textAreaTop" r="textAreaRight" b="textAreaBottom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326" name="Freeform 33"/>
              <p:cNvSpPr/>
              <p:nvPr/>
            </p:nvSpPr>
            <p:spPr>
              <a:xfrm>
                <a:off x="11364840" y="474840"/>
                <a:ext cx="156960" cy="15192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51920"/>
                  <a:gd name="textAreaBottom" fmla="*/ 152280 h 151920"/>
                </a:gdLst>
                <a:ahLst/>
                <a:cxnLst/>
                <a:rect l="textAreaLeft" t="textAreaTop" r="textAreaRight" b="textAreaBottom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327" name="Freeform 34"/>
              <p:cNvSpPr/>
              <p:nvPr/>
            </p:nvSpPr>
            <p:spPr>
              <a:xfrm>
                <a:off x="11631600" y="1539720"/>
                <a:ext cx="188640" cy="190080"/>
              </a:xfrm>
              <a:custGeom>
                <a:avLst/>
                <a:gdLst>
                  <a:gd name="textAreaLeft" fmla="*/ 0 w 188640"/>
                  <a:gd name="textAreaRight" fmla="*/ 189000 w 18864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328" name="Freeform 35"/>
              <p:cNvSpPr/>
              <p:nvPr/>
            </p:nvSpPr>
            <p:spPr>
              <a:xfrm>
                <a:off x="11531520" y="5694480"/>
                <a:ext cx="298080" cy="1153800"/>
              </a:xfrm>
              <a:custGeom>
                <a:avLst/>
                <a:gdLst>
                  <a:gd name="textAreaLeft" fmla="*/ 0 w 298080"/>
                  <a:gd name="textAreaRight" fmla="*/ 298440 w 298080"/>
                  <a:gd name="textAreaTop" fmla="*/ 0 h 1153800"/>
                  <a:gd name="textAreaBottom" fmla="*/ 1154160 h 1153800"/>
                </a:gdLst>
                <a:ahLst/>
                <a:cxnLst/>
                <a:rect l="textAreaLeft" t="textAreaTop" r="textAreaRight" b="textAreaBottom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329" name="Freeform 36"/>
              <p:cNvSpPr/>
              <p:nvPr/>
            </p:nvSpPr>
            <p:spPr>
              <a:xfrm>
                <a:off x="11773080" y="5551560"/>
                <a:ext cx="156960" cy="15516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55160"/>
                  <a:gd name="textAreaBottom" fmla="*/ 155520 h 155160"/>
                </a:gdLst>
                <a:ahLst/>
                <a:cxnLst/>
                <a:rect l="textAreaLeft" t="textAreaTop" r="textAreaRight" b="textAreaBottom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330" name="Freeform 37"/>
              <p:cNvSpPr/>
              <p:nvPr/>
            </p:nvSpPr>
            <p:spPr>
              <a:xfrm>
                <a:off x="11711160" y="4680"/>
                <a:ext cx="304560" cy="1544400"/>
              </a:xfrm>
              <a:custGeom>
                <a:avLst/>
                <a:gdLst>
                  <a:gd name="textAreaLeft" fmla="*/ 0 w 304560"/>
                  <a:gd name="textAreaRight" fmla="*/ 304920 w 304560"/>
                  <a:gd name="textAreaTop" fmla="*/ 0 h 1544400"/>
                  <a:gd name="textAreaBottom" fmla="*/ 1544760 h 1544400"/>
                </a:gdLst>
                <a:ahLst/>
                <a:cxnLst/>
                <a:rect l="textAreaLeft" t="textAreaTop" r="textAreaRight" b="textAreaBottom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331" name="Freeform 38"/>
              <p:cNvSpPr/>
              <p:nvPr/>
            </p:nvSpPr>
            <p:spPr>
              <a:xfrm>
                <a:off x="11636280" y="4867200"/>
                <a:ext cx="188640" cy="188640"/>
              </a:xfrm>
              <a:custGeom>
                <a:avLst/>
                <a:gdLst>
                  <a:gd name="textAreaLeft" fmla="*/ 0 w 188640"/>
                  <a:gd name="textAreaRight" fmla="*/ 189000 w 18864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332" name="Freeform 39"/>
              <p:cNvSpPr/>
              <p:nvPr/>
            </p:nvSpPr>
            <p:spPr>
              <a:xfrm>
                <a:off x="11441160" y="5046840"/>
                <a:ext cx="307440" cy="1801440"/>
              </a:xfrm>
              <a:custGeom>
                <a:avLst/>
                <a:gdLst>
                  <a:gd name="textAreaLeft" fmla="*/ 0 w 307440"/>
                  <a:gd name="textAreaRight" fmla="*/ 307800 w 307440"/>
                  <a:gd name="textAreaTop" fmla="*/ 0 h 1801440"/>
                  <a:gd name="textAreaBottom" fmla="*/ 1801800 h 1801440"/>
                </a:gdLst>
                <a:ahLst/>
                <a:cxnLst/>
                <a:rect l="textAreaLeft" t="textAreaTop" r="textAreaRight" b="textAreaBottom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333" name="Freeform 40"/>
              <p:cNvSpPr/>
              <p:nvPr/>
            </p:nvSpPr>
            <p:spPr>
              <a:xfrm>
                <a:off x="11849040" y="641664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334" name="Rectangle 41"/>
              <p:cNvSpPr/>
              <p:nvPr/>
            </p:nvSpPr>
            <p:spPr>
              <a:xfrm>
                <a:off x="11939760" y="6595920"/>
                <a:ext cx="23400" cy="252000"/>
              </a:xfrm>
              <a:prstGeom prst="rect">
                <a:avLst/>
              </a:pr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</p:grpSp>
      <p:sp>
        <p:nvSpPr>
          <p:cNvPr id="335" name="PlaceHolder 1"/>
          <p:cNvSpPr>
            <a:spLocks noGrp="1"/>
          </p:cNvSpPr>
          <p:nvPr>
            <p:ph type="title"/>
          </p:nvPr>
        </p:nvSpPr>
        <p:spPr>
          <a:xfrm>
            <a:off x="1141560" y="609480"/>
            <a:ext cx="9905760" cy="1904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en-US" sz="3600" b="0" u="none" strike="noStrike" cap="all">
                <a:solidFill>
                  <a:schemeClr val="lt1"/>
                </a:solidFill>
                <a:effectLst/>
                <a:uFillTx/>
                <a:latin typeface="Tw Cen MT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3600" b="0" u="none" strike="noStrike" cap="all">
                <a:solidFill>
                  <a:schemeClr val="lt1"/>
                </a:solidFill>
                <a:effectLst/>
                <a:uFillTx/>
                <a:latin typeface="Tw Cen MT"/>
              </a:rPr>
              <a:t>Click to edit Master title style</a:t>
            </a:r>
            <a:endParaRPr lang="en-US" sz="3600" b="0" u="none" strike="noStrike" cap="all">
              <a:solidFill>
                <a:schemeClr val="lt1"/>
              </a:solidFill>
              <a:effectLst/>
              <a:uFillTx/>
              <a:latin typeface="Tw Cen MT"/>
            </a:endParaRPr>
          </a:p>
        </p:txBody>
      </p:sp>
      <p:sp>
        <p:nvSpPr>
          <p:cNvPr id="336" name="PlaceHolder 2"/>
          <p:cNvSpPr>
            <a:spLocks noGrp="1"/>
          </p:cNvSpPr>
          <p:nvPr>
            <p:ph type="body"/>
          </p:nvPr>
        </p:nvSpPr>
        <p:spPr>
          <a:xfrm>
            <a:off x="1141560" y="2674440"/>
            <a:ext cx="3196440" cy="685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2400" b="0" u="none" strike="noStrike" cap="all">
                <a:solidFill>
                  <a:schemeClr val="lt1"/>
                </a:solidFill>
                <a:effectLst/>
                <a:uFillTx/>
                <a:latin typeface="Tw Cen MT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0" u="none" strike="noStrike" cap="all">
                <a:solidFill>
                  <a:schemeClr val="lt1"/>
                </a:solidFill>
                <a:effectLst/>
                <a:uFillTx/>
                <a:latin typeface="Tw Cen MT"/>
              </a:rPr>
              <a:t>Edit Master text styles</a:t>
            </a:r>
            <a:endParaRPr lang="en-US" sz="24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</p:txBody>
      </p:sp>
      <p:sp>
        <p:nvSpPr>
          <p:cNvPr id="337" name="PlaceHolder 3"/>
          <p:cNvSpPr>
            <a:spLocks noGrp="1"/>
          </p:cNvSpPr>
          <p:nvPr>
            <p:ph type="body"/>
          </p:nvPr>
        </p:nvSpPr>
        <p:spPr>
          <a:xfrm>
            <a:off x="1127880" y="3360240"/>
            <a:ext cx="3208320" cy="2430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400" b="0" u="none" strike="noStrike">
                <a:solidFill>
                  <a:schemeClr val="lt1"/>
                </a:solidFill>
                <a:effectLst/>
                <a:uFillTx/>
                <a:latin typeface="Tw Cen MT"/>
              </a:defRPr>
            </a:lvl1pPr>
          </a:lstStyle>
          <a:p>
            <a:pPr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Edit Master text styles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</p:txBody>
      </p:sp>
      <p:sp>
        <p:nvSpPr>
          <p:cNvPr id="338" name="PlaceHolder 4"/>
          <p:cNvSpPr>
            <a:spLocks noGrp="1"/>
          </p:cNvSpPr>
          <p:nvPr>
            <p:ph type="body"/>
          </p:nvPr>
        </p:nvSpPr>
        <p:spPr>
          <a:xfrm>
            <a:off x="4514760" y="2677680"/>
            <a:ext cx="3184200" cy="685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2400" b="0" u="none" strike="noStrike" cap="all">
                <a:solidFill>
                  <a:schemeClr val="lt1"/>
                </a:solidFill>
                <a:effectLst/>
                <a:uFillTx/>
                <a:latin typeface="Tw Cen MT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0" u="none" strike="noStrike" cap="all">
                <a:solidFill>
                  <a:schemeClr val="lt1"/>
                </a:solidFill>
                <a:effectLst/>
                <a:uFillTx/>
                <a:latin typeface="Tw Cen MT"/>
              </a:rPr>
              <a:t>Edit Master text styles</a:t>
            </a:r>
            <a:endParaRPr lang="en-US" sz="24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</p:txBody>
      </p:sp>
      <p:sp>
        <p:nvSpPr>
          <p:cNvPr id="339" name="PlaceHolder 5"/>
          <p:cNvSpPr>
            <a:spLocks noGrp="1"/>
          </p:cNvSpPr>
          <p:nvPr>
            <p:ph type="body"/>
          </p:nvPr>
        </p:nvSpPr>
        <p:spPr>
          <a:xfrm>
            <a:off x="4504320" y="3363480"/>
            <a:ext cx="3195360" cy="2430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400" b="0" u="none" strike="noStrike">
                <a:solidFill>
                  <a:schemeClr val="lt1"/>
                </a:solidFill>
                <a:effectLst/>
                <a:uFillTx/>
                <a:latin typeface="Tw Cen MT"/>
              </a:defRPr>
            </a:lvl1pPr>
          </a:lstStyle>
          <a:p>
            <a:pPr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Edit Master text styles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</p:txBody>
      </p:sp>
      <p:sp>
        <p:nvSpPr>
          <p:cNvPr id="340" name="PlaceHolder 6"/>
          <p:cNvSpPr>
            <a:spLocks noGrp="1"/>
          </p:cNvSpPr>
          <p:nvPr>
            <p:ph type="body"/>
          </p:nvPr>
        </p:nvSpPr>
        <p:spPr>
          <a:xfrm>
            <a:off x="7852320" y="2674440"/>
            <a:ext cx="3194640" cy="685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2400" b="0" u="none" strike="noStrike" cap="all">
                <a:solidFill>
                  <a:schemeClr val="lt1"/>
                </a:solidFill>
                <a:effectLst/>
                <a:uFillTx/>
                <a:latin typeface="Tw Cen MT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0" u="none" strike="noStrike" cap="all">
                <a:solidFill>
                  <a:schemeClr val="lt1"/>
                </a:solidFill>
                <a:effectLst/>
                <a:uFillTx/>
                <a:latin typeface="Tw Cen MT"/>
              </a:rPr>
              <a:t>Edit Master text styles</a:t>
            </a:r>
            <a:endParaRPr lang="en-US" sz="24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</p:txBody>
      </p:sp>
      <p:sp>
        <p:nvSpPr>
          <p:cNvPr id="341" name="PlaceHolder 7"/>
          <p:cNvSpPr>
            <a:spLocks noGrp="1"/>
          </p:cNvSpPr>
          <p:nvPr>
            <p:ph type="body"/>
          </p:nvPr>
        </p:nvSpPr>
        <p:spPr>
          <a:xfrm>
            <a:off x="7852320" y="3360240"/>
            <a:ext cx="3194640" cy="2430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400" b="0" u="none" strike="noStrike">
                <a:solidFill>
                  <a:schemeClr val="lt1"/>
                </a:solidFill>
                <a:effectLst/>
                <a:uFillTx/>
                <a:latin typeface="Tw Cen MT"/>
              </a:defRPr>
            </a:lvl1pPr>
          </a:lstStyle>
          <a:p>
            <a:pPr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Edit Master text styles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</p:txBody>
      </p:sp>
      <p:sp>
        <p:nvSpPr>
          <p:cNvPr id="342" name="PlaceHolder 8"/>
          <p:cNvSpPr>
            <a:spLocks noGrp="1"/>
          </p:cNvSpPr>
          <p:nvPr>
            <p:ph type="dt" idx="16"/>
          </p:nvPr>
        </p:nvSpPr>
        <p:spPr>
          <a:xfrm>
            <a:off x="7457040" y="58831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05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Tw Cen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lang="en-US" sz="105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Tw Cen MT"/>
              </a:rPr>
              <a:t>&lt;date/time&gt;</a:t>
            </a:r>
            <a:endParaRPr lang="en-US" sz="105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43" name="PlaceHolder 9"/>
          <p:cNvSpPr>
            <a:spLocks noGrp="1"/>
          </p:cNvSpPr>
          <p:nvPr>
            <p:ph type="ftr" idx="17"/>
          </p:nvPr>
        </p:nvSpPr>
        <p:spPr>
          <a:xfrm>
            <a:off x="1141560" y="5883120"/>
            <a:ext cx="623880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44" name="PlaceHolder 10"/>
          <p:cNvSpPr>
            <a:spLocks noGrp="1"/>
          </p:cNvSpPr>
          <p:nvPr>
            <p:ph type="sldNum" idx="18"/>
          </p:nvPr>
        </p:nvSpPr>
        <p:spPr>
          <a:xfrm>
            <a:off x="10276200" y="5883120"/>
            <a:ext cx="7707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05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Tw Cen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226A26CD-9AA6-41DD-93AE-FFF2DC3E9355}" type="slidenum">
              <a:rPr lang="en-US" sz="105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Tw Cen MT"/>
              </a:rPr>
              <a:t>&lt;number&gt;</a:t>
            </a:fld>
            <a:endParaRPr lang="en-US" sz="105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3 Picture Column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5" name="Picture 2" descr="\\DROBO-FS\QuickDrops\JB\PPTX NG\Droplets\LightingOverlay.png"/>
          <p:cNvPicPr/>
          <p:nvPr/>
        </p:nvPicPr>
        <p:blipFill>
          <a:blip r:embed="rId3">
            <a:alphaModFix amt="30000"/>
          </a:blip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346" name="Group 7"/>
          <p:cNvGrpSpPr/>
          <p:nvPr/>
        </p:nvGrpSpPr>
        <p:grpSpPr>
          <a:xfrm>
            <a:off x="-14400" y="0"/>
            <a:ext cx="12053520" cy="6857640"/>
            <a:chOff x="-14400" y="0"/>
            <a:chExt cx="12053520" cy="6857640"/>
          </a:xfrm>
        </p:grpSpPr>
        <p:grpSp>
          <p:nvGrpSpPr>
            <p:cNvPr id="347" name="Group 8"/>
            <p:cNvGrpSpPr/>
            <p:nvPr/>
          </p:nvGrpSpPr>
          <p:grpSpPr>
            <a:xfrm>
              <a:off x="-14400" y="0"/>
              <a:ext cx="1220760" cy="6857640"/>
              <a:chOff x="-14400" y="0"/>
              <a:chExt cx="1220760" cy="6857640"/>
            </a:xfrm>
          </p:grpSpPr>
          <p:sp>
            <p:nvSpPr>
              <p:cNvPr id="348" name="Rectangle 5"/>
              <p:cNvSpPr/>
              <p:nvPr/>
            </p:nvSpPr>
            <p:spPr>
              <a:xfrm>
                <a:off x="114480" y="4680"/>
                <a:ext cx="23400" cy="2180880"/>
              </a:xfrm>
              <a:prstGeom prst="rect">
                <a:avLst/>
              </a:pr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349" name="Freeform 6"/>
              <p:cNvSpPr/>
              <p:nvPr/>
            </p:nvSpPr>
            <p:spPr>
              <a:xfrm>
                <a:off x="33480" y="217656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350" name="Freeform 7"/>
              <p:cNvSpPr/>
              <p:nvPr/>
            </p:nvSpPr>
            <p:spPr>
              <a:xfrm>
                <a:off x="28440" y="40212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351" name="Freeform 8"/>
              <p:cNvSpPr/>
              <p:nvPr/>
            </p:nvSpPr>
            <p:spPr>
              <a:xfrm>
                <a:off x="200160" y="4680"/>
                <a:ext cx="369360" cy="181080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810800"/>
                  <a:gd name="textAreaBottom" fmla="*/ 1811160 h 1810800"/>
                </a:gdLst>
                <a:ahLst/>
                <a:cxnLst/>
                <a:rect l="textAreaLeft" t="textAreaTop" r="textAreaRight" b="textAreaBottom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352" name="Freeform 9"/>
              <p:cNvSpPr/>
              <p:nvPr/>
            </p:nvSpPr>
            <p:spPr>
              <a:xfrm>
                <a:off x="503280" y="18018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353" name="Freeform 10"/>
              <p:cNvSpPr/>
              <p:nvPr/>
            </p:nvSpPr>
            <p:spPr>
              <a:xfrm>
                <a:off x="285840" y="4680"/>
                <a:ext cx="369360" cy="142992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429920"/>
                  <a:gd name="textAreaBottom" fmla="*/ 1430280 h 1429920"/>
                </a:gdLst>
                <a:ahLst/>
                <a:cxnLst/>
                <a:rect l="textAreaLeft" t="textAreaTop" r="textAreaRight" b="textAreaBottom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354" name="Freeform 11"/>
              <p:cNvSpPr/>
              <p:nvPr/>
            </p:nvSpPr>
            <p:spPr>
              <a:xfrm>
                <a:off x="546120" y="0"/>
                <a:ext cx="151920" cy="912600"/>
              </a:xfrm>
              <a:custGeom>
                <a:avLst/>
                <a:gdLst>
                  <a:gd name="textAreaLeft" fmla="*/ 0 w 151920"/>
                  <a:gd name="textAreaRight" fmla="*/ 152280 w 151920"/>
                  <a:gd name="textAreaTop" fmla="*/ 0 h 912600"/>
                  <a:gd name="textAreaBottom" fmla="*/ 912960 h 912600"/>
                </a:gdLst>
                <a:ahLst/>
                <a:cxnLst/>
                <a:rect l="textAreaLeft" t="textAreaTop" r="textAreaRight" b="textAreaBottom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355" name="Freeform 12"/>
              <p:cNvSpPr/>
              <p:nvPr/>
            </p:nvSpPr>
            <p:spPr>
              <a:xfrm>
                <a:off x="588960" y="142092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356" name="Freeform 13"/>
              <p:cNvSpPr/>
              <p:nvPr/>
            </p:nvSpPr>
            <p:spPr>
              <a:xfrm>
                <a:off x="588960" y="9032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357" name="Freeform 14"/>
              <p:cNvSpPr/>
              <p:nvPr/>
            </p:nvSpPr>
            <p:spPr>
              <a:xfrm>
                <a:off x="641520" y="0"/>
                <a:ext cx="421920" cy="526680"/>
              </a:xfrm>
              <a:custGeom>
                <a:avLst/>
                <a:gdLst>
                  <a:gd name="textAreaLeft" fmla="*/ 0 w 421920"/>
                  <a:gd name="textAreaRight" fmla="*/ 422280 w 421920"/>
                  <a:gd name="textAreaTop" fmla="*/ 0 h 526680"/>
                  <a:gd name="textAreaBottom" fmla="*/ 527040 h 526680"/>
                </a:gdLst>
                <a:ahLst/>
                <a:cxnLst/>
                <a:rect l="textAreaLeft" t="textAreaTop" r="textAreaRight" b="textAreaBottom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358" name="Freeform 15"/>
              <p:cNvSpPr/>
              <p:nvPr/>
            </p:nvSpPr>
            <p:spPr>
              <a:xfrm>
                <a:off x="1020600" y="488880"/>
                <a:ext cx="161640" cy="147240"/>
              </a:xfrm>
              <a:custGeom>
                <a:avLst/>
                <a:gdLst>
                  <a:gd name="textAreaLeft" fmla="*/ 0 w 161640"/>
                  <a:gd name="textAreaRight" fmla="*/ 162000 w 161640"/>
                  <a:gd name="textAreaTop" fmla="*/ 0 h 147240"/>
                  <a:gd name="textAreaBottom" fmla="*/ 147600 h 147240"/>
                </a:gdLst>
                <a:ahLst/>
                <a:cxnLst/>
                <a:rect l="textAreaLeft" t="textAreaTop" r="textAreaRight" b="textAreaBottom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359" name="Line 16"/>
              <p:cNvSpPr/>
              <p:nvPr/>
            </p:nvSpPr>
            <p:spPr>
              <a:xfrm>
                <a:off x="-4680" y="9360"/>
                <a:ext cx="360" cy="360"/>
              </a:xfrm>
              <a:prstGeom prst="line">
                <a:avLst/>
              </a:prstGeom>
              <a:ln w="15">
                <a:solidFill>
                  <a:srgbClr val="FFFFFF"/>
                </a:solidFill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-44640" rIns="90000" bIns="-44640" anchor="t" anchorCtr="1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360" name="Freeform 17"/>
              <p:cNvSpPr/>
              <p:nvPr/>
            </p:nvSpPr>
            <p:spPr>
              <a:xfrm>
                <a:off x="9360" y="1801800"/>
                <a:ext cx="123480" cy="126720"/>
              </a:xfrm>
              <a:custGeom>
                <a:avLst/>
                <a:gdLst>
                  <a:gd name="textAreaLeft" fmla="*/ 0 w 123480"/>
                  <a:gd name="textAreaRight" fmla="*/ 123840 w 123480"/>
                  <a:gd name="textAreaTop" fmla="*/ 0 h 126720"/>
                  <a:gd name="textAreaBottom" fmla="*/ 127080 h 126720"/>
                </a:gdLst>
                <a:ahLst/>
                <a:cxnLst/>
                <a:rect l="textAreaLeft" t="textAreaTop" r="textAreaRight" b="textAreaBottom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361" name="Freeform 18"/>
              <p:cNvSpPr/>
              <p:nvPr/>
            </p:nvSpPr>
            <p:spPr>
              <a:xfrm>
                <a:off x="-9360" y="3549600"/>
                <a:ext cx="147240" cy="480600"/>
              </a:xfrm>
              <a:custGeom>
                <a:avLst/>
                <a:gdLst>
                  <a:gd name="textAreaLeft" fmla="*/ 0 w 147240"/>
                  <a:gd name="textAreaRight" fmla="*/ 147600 w 147240"/>
                  <a:gd name="textAreaTop" fmla="*/ 0 h 480600"/>
                  <a:gd name="textAreaBottom" fmla="*/ 480960 h 480600"/>
                </a:gdLst>
                <a:ahLst/>
                <a:cxnLst/>
                <a:rect l="textAreaLeft" t="textAreaTop" r="textAreaRight" b="textAreaBottom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362" name="Freeform 19"/>
              <p:cNvSpPr/>
              <p:nvPr/>
            </p:nvSpPr>
            <p:spPr>
              <a:xfrm>
                <a:off x="128520" y="1382760"/>
                <a:ext cx="142560" cy="475920"/>
              </a:xfrm>
              <a:custGeom>
                <a:avLst/>
                <a:gdLst>
                  <a:gd name="textAreaLeft" fmla="*/ 0 w 142560"/>
                  <a:gd name="textAreaRight" fmla="*/ 142920 w 142560"/>
                  <a:gd name="textAreaTop" fmla="*/ 0 h 475920"/>
                  <a:gd name="textAreaBottom" fmla="*/ 476280 h 475920"/>
                </a:gdLst>
                <a:ahLst/>
                <a:cxnLst/>
                <a:rect l="textAreaLeft" t="textAreaTop" r="textAreaRight" b="textAreaBottom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363" name="Freeform 20"/>
              <p:cNvSpPr/>
              <p:nvPr/>
            </p:nvSpPr>
            <p:spPr>
              <a:xfrm>
                <a:off x="204840" y="1849320"/>
                <a:ext cx="114120" cy="107640"/>
              </a:xfrm>
              <a:custGeom>
                <a:avLst/>
                <a:gdLst>
                  <a:gd name="textAreaLeft" fmla="*/ 0 w 114120"/>
                  <a:gd name="textAreaRight" fmla="*/ 114480 w 114120"/>
                  <a:gd name="textAreaTop" fmla="*/ 0 h 107640"/>
                  <a:gd name="textAreaBottom" fmla="*/ 108000 h 107640"/>
                </a:gdLst>
                <a:ahLst/>
                <a:cxnLst/>
                <a:rect l="textAreaLeft" t="textAreaTop" r="textAreaRight" b="textAreaBottom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364" name="Rectangle 21"/>
              <p:cNvSpPr/>
              <p:nvPr/>
            </p:nvSpPr>
            <p:spPr>
              <a:xfrm>
                <a:off x="133200" y="4662360"/>
                <a:ext cx="23400" cy="2180880"/>
              </a:xfrm>
              <a:prstGeom prst="rect">
                <a:avLst/>
              </a:pr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365" name="Freeform 22"/>
              <p:cNvSpPr/>
              <p:nvPr/>
            </p:nvSpPr>
            <p:spPr>
              <a:xfrm>
                <a:off x="223920" y="5041800"/>
                <a:ext cx="369360" cy="180144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801440"/>
                  <a:gd name="textAreaBottom" fmla="*/ 1801800 h 1801440"/>
                </a:gdLst>
                <a:ahLst/>
                <a:cxnLst/>
                <a:rect l="textAreaLeft" t="textAreaTop" r="textAreaRight" b="textAreaBottom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366" name="Freeform 23"/>
              <p:cNvSpPr/>
              <p:nvPr/>
            </p:nvSpPr>
            <p:spPr>
              <a:xfrm>
                <a:off x="52560" y="44816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367" name="Freeform 24"/>
              <p:cNvSpPr/>
              <p:nvPr/>
            </p:nvSpPr>
            <p:spPr>
              <a:xfrm>
                <a:off x="-14400" y="5627520"/>
                <a:ext cx="85320" cy="1215720"/>
              </a:xfrm>
              <a:custGeom>
                <a:avLst/>
                <a:gdLst>
                  <a:gd name="textAreaLeft" fmla="*/ 0 w 85320"/>
                  <a:gd name="textAreaRight" fmla="*/ 85680 w 85320"/>
                  <a:gd name="textAreaTop" fmla="*/ 0 h 1215720"/>
                  <a:gd name="textAreaBottom" fmla="*/ 1216080 h 1215720"/>
                </a:gdLst>
                <a:ahLst/>
                <a:cxnLst/>
                <a:rect l="textAreaLeft" t="textAreaTop" r="textAreaRight" b="textAreaBottom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368" name="Freeform 25"/>
              <p:cNvSpPr/>
              <p:nvPr/>
            </p:nvSpPr>
            <p:spPr>
              <a:xfrm>
                <a:off x="527040" y="48672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369" name="Freeform 26"/>
              <p:cNvSpPr/>
              <p:nvPr/>
            </p:nvSpPr>
            <p:spPr>
              <a:xfrm>
                <a:off x="309600" y="5423040"/>
                <a:ext cx="374400" cy="1425240"/>
              </a:xfrm>
              <a:custGeom>
                <a:avLst/>
                <a:gdLst>
                  <a:gd name="textAreaLeft" fmla="*/ 0 w 374400"/>
                  <a:gd name="textAreaRight" fmla="*/ 374760 w 374400"/>
                  <a:gd name="textAreaTop" fmla="*/ 0 h 1425240"/>
                  <a:gd name="textAreaBottom" fmla="*/ 1425600 h 1425240"/>
                </a:gdLst>
                <a:ahLst/>
                <a:cxnLst/>
                <a:rect l="textAreaLeft" t="textAreaTop" r="textAreaRight" b="textAreaBottom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370" name="Freeform 27"/>
              <p:cNvSpPr/>
              <p:nvPr/>
            </p:nvSpPr>
            <p:spPr>
              <a:xfrm>
                <a:off x="569880" y="5945040"/>
                <a:ext cx="151920" cy="912600"/>
              </a:xfrm>
              <a:custGeom>
                <a:avLst/>
                <a:gdLst>
                  <a:gd name="textAreaLeft" fmla="*/ 0 w 151920"/>
                  <a:gd name="textAreaRight" fmla="*/ 152280 w 151920"/>
                  <a:gd name="textAreaTop" fmla="*/ 0 h 912600"/>
                  <a:gd name="textAreaBottom" fmla="*/ 912960 h 912600"/>
                </a:gdLst>
                <a:ahLst/>
                <a:cxnLst/>
                <a:rect l="textAreaLeft" t="textAreaTop" r="textAreaRight" b="textAreaBottom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371" name="Freeform 28"/>
              <p:cNvSpPr/>
              <p:nvPr/>
            </p:nvSpPr>
            <p:spPr>
              <a:xfrm>
                <a:off x="612720" y="52466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372" name="Freeform 29"/>
              <p:cNvSpPr/>
              <p:nvPr/>
            </p:nvSpPr>
            <p:spPr>
              <a:xfrm>
                <a:off x="612720" y="576432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373" name="Freeform 30"/>
              <p:cNvSpPr/>
              <p:nvPr/>
            </p:nvSpPr>
            <p:spPr>
              <a:xfrm>
                <a:off x="669960" y="6330960"/>
                <a:ext cx="417240" cy="517320"/>
              </a:xfrm>
              <a:custGeom>
                <a:avLst/>
                <a:gdLst>
                  <a:gd name="textAreaLeft" fmla="*/ 0 w 417240"/>
                  <a:gd name="textAreaRight" fmla="*/ 417600 w 417240"/>
                  <a:gd name="textAreaTop" fmla="*/ 0 h 517320"/>
                  <a:gd name="textAreaBottom" fmla="*/ 517680 h 517320"/>
                </a:gdLst>
                <a:ahLst/>
                <a:cxnLst/>
                <a:rect l="textAreaLeft" t="textAreaTop" r="textAreaRight" b="textAreaBottom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374" name="Freeform 31"/>
              <p:cNvSpPr/>
              <p:nvPr/>
            </p:nvSpPr>
            <p:spPr>
              <a:xfrm>
                <a:off x="1049400" y="6221520"/>
                <a:ext cx="156960" cy="14724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47240"/>
                  <a:gd name="textAreaBottom" fmla="*/ 147600 h 147240"/>
                </a:gdLst>
                <a:ahLst/>
                <a:cxnLst/>
                <a:rect l="textAreaLeft" t="textAreaTop" r="textAreaRight" b="textAreaBottom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375" name="Group 9"/>
            <p:cNvGrpSpPr/>
            <p:nvPr/>
          </p:nvGrpSpPr>
          <p:grpSpPr>
            <a:xfrm>
              <a:off x="11364840" y="0"/>
              <a:ext cx="674280" cy="6848280"/>
              <a:chOff x="11364840" y="0"/>
              <a:chExt cx="674280" cy="6848280"/>
            </a:xfrm>
          </p:grpSpPr>
          <p:sp>
            <p:nvSpPr>
              <p:cNvPr id="376" name="Freeform 32"/>
              <p:cNvSpPr/>
              <p:nvPr/>
            </p:nvSpPr>
            <p:spPr>
              <a:xfrm>
                <a:off x="11484000" y="0"/>
                <a:ext cx="417240" cy="512280"/>
              </a:xfrm>
              <a:custGeom>
                <a:avLst/>
                <a:gdLst>
                  <a:gd name="textAreaLeft" fmla="*/ 0 w 417240"/>
                  <a:gd name="textAreaRight" fmla="*/ 417600 w 417240"/>
                  <a:gd name="textAreaTop" fmla="*/ 0 h 512280"/>
                  <a:gd name="textAreaBottom" fmla="*/ 512640 h 512280"/>
                </a:gdLst>
                <a:ahLst/>
                <a:cxnLst/>
                <a:rect l="textAreaLeft" t="textAreaTop" r="textAreaRight" b="textAreaBottom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377" name="Freeform 33"/>
              <p:cNvSpPr/>
              <p:nvPr/>
            </p:nvSpPr>
            <p:spPr>
              <a:xfrm>
                <a:off x="11364840" y="474840"/>
                <a:ext cx="156960" cy="15192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51920"/>
                  <a:gd name="textAreaBottom" fmla="*/ 152280 h 151920"/>
                </a:gdLst>
                <a:ahLst/>
                <a:cxnLst/>
                <a:rect l="textAreaLeft" t="textAreaTop" r="textAreaRight" b="textAreaBottom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378" name="Freeform 34"/>
              <p:cNvSpPr/>
              <p:nvPr/>
            </p:nvSpPr>
            <p:spPr>
              <a:xfrm>
                <a:off x="11631600" y="1539720"/>
                <a:ext cx="188640" cy="190080"/>
              </a:xfrm>
              <a:custGeom>
                <a:avLst/>
                <a:gdLst>
                  <a:gd name="textAreaLeft" fmla="*/ 0 w 188640"/>
                  <a:gd name="textAreaRight" fmla="*/ 189000 w 18864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379" name="Freeform 35"/>
              <p:cNvSpPr/>
              <p:nvPr/>
            </p:nvSpPr>
            <p:spPr>
              <a:xfrm>
                <a:off x="11531520" y="5694480"/>
                <a:ext cx="298080" cy="1153800"/>
              </a:xfrm>
              <a:custGeom>
                <a:avLst/>
                <a:gdLst>
                  <a:gd name="textAreaLeft" fmla="*/ 0 w 298080"/>
                  <a:gd name="textAreaRight" fmla="*/ 298440 w 298080"/>
                  <a:gd name="textAreaTop" fmla="*/ 0 h 1153800"/>
                  <a:gd name="textAreaBottom" fmla="*/ 1154160 h 1153800"/>
                </a:gdLst>
                <a:ahLst/>
                <a:cxnLst/>
                <a:rect l="textAreaLeft" t="textAreaTop" r="textAreaRight" b="textAreaBottom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380" name="Freeform 36"/>
              <p:cNvSpPr/>
              <p:nvPr/>
            </p:nvSpPr>
            <p:spPr>
              <a:xfrm>
                <a:off x="11773080" y="5551560"/>
                <a:ext cx="156960" cy="15516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55160"/>
                  <a:gd name="textAreaBottom" fmla="*/ 155520 h 155160"/>
                </a:gdLst>
                <a:ahLst/>
                <a:cxnLst/>
                <a:rect l="textAreaLeft" t="textAreaTop" r="textAreaRight" b="textAreaBottom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381" name="Freeform 37"/>
              <p:cNvSpPr/>
              <p:nvPr/>
            </p:nvSpPr>
            <p:spPr>
              <a:xfrm>
                <a:off x="11711160" y="4680"/>
                <a:ext cx="304560" cy="1544400"/>
              </a:xfrm>
              <a:custGeom>
                <a:avLst/>
                <a:gdLst>
                  <a:gd name="textAreaLeft" fmla="*/ 0 w 304560"/>
                  <a:gd name="textAreaRight" fmla="*/ 304920 w 304560"/>
                  <a:gd name="textAreaTop" fmla="*/ 0 h 1544400"/>
                  <a:gd name="textAreaBottom" fmla="*/ 1544760 h 1544400"/>
                </a:gdLst>
                <a:ahLst/>
                <a:cxnLst/>
                <a:rect l="textAreaLeft" t="textAreaTop" r="textAreaRight" b="textAreaBottom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382" name="Freeform 38"/>
              <p:cNvSpPr/>
              <p:nvPr/>
            </p:nvSpPr>
            <p:spPr>
              <a:xfrm>
                <a:off x="11636280" y="4867200"/>
                <a:ext cx="188640" cy="188640"/>
              </a:xfrm>
              <a:custGeom>
                <a:avLst/>
                <a:gdLst>
                  <a:gd name="textAreaLeft" fmla="*/ 0 w 188640"/>
                  <a:gd name="textAreaRight" fmla="*/ 189000 w 18864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383" name="Freeform 39"/>
              <p:cNvSpPr/>
              <p:nvPr/>
            </p:nvSpPr>
            <p:spPr>
              <a:xfrm>
                <a:off x="11441160" y="5046840"/>
                <a:ext cx="307440" cy="1801440"/>
              </a:xfrm>
              <a:custGeom>
                <a:avLst/>
                <a:gdLst>
                  <a:gd name="textAreaLeft" fmla="*/ 0 w 307440"/>
                  <a:gd name="textAreaRight" fmla="*/ 307800 w 307440"/>
                  <a:gd name="textAreaTop" fmla="*/ 0 h 1801440"/>
                  <a:gd name="textAreaBottom" fmla="*/ 1801800 h 1801440"/>
                </a:gdLst>
                <a:ahLst/>
                <a:cxnLst/>
                <a:rect l="textAreaLeft" t="textAreaTop" r="textAreaRight" b="textAreaBottom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384" name="Freeform 40"/>
              <p:cNvSpPr/>
              <p:nvPr/>
            </p:nvSpPr>
            <p:spPr>
              <a:xfrm>
                <a:off x="11849040" y="641664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385" name="Rectangle 41"/>
              <p:cNvSpPr/>
              <p:nvPr/>
            </p:nvSpPr>
            <p:spPr>
              <a:xfrm>
                <a:off x="11939760" y="6595920"/>
                <a:ext cx="23400" cy="252000"/>
              </a:xfrm>
              <a:prstGeom prst="rect">
                <a:avLst/>
              </a:pr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</p:grpSp>
      <p:sp>
        <p:nvSpPr>
          <p:cNvPr id="386" name="PlaceHolder 1"/>
          <p:cNvSpPr>
            <a:spLocks noGrp="1"/>
          </p:cNvSpPr>
          <p:nvPr>
            <p:ph type="title"/>
          </p:nvPr>
        </p:nvSpPr>
        <p:spPr>
          <a:xfrm>
            <a:off x="1141560" y="609480"/>
            <a:ext cx="9905760" cy="1904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en-US" sz="3600" b="0" u="none" strike="noStrike" cap="all">
                <a:solidFill>
                  <a:schemeClr val="lt1"/>
                </a:solidFill>
                <a:effectLst/>
                <a:uFillTx/>
                <a:latin typeface="Tw Cen MT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3600" b="0" u="none" strike="noStrike" cap="all">
                <a:solidFill>
                  <a:schemeClr val="lt1"/>
                </a:solidFill>
                <a:effectLst/>
                <a:uFillTx/>
                <a:latin typeface="Tw Cen MT"/>
              </a:rPr>
              <a:t>Click to edit Master title style</a:t>
            </a:r>
            <a:endParaRPr lang="en-US" sz="3600" b="0" u="none" strike="noStrike" cap="all">
              <a:solidFill>
                <a:schemeClr val="lt1"/>
              </a:solidFill>
              <a:effectLst/>
              <a:uFillTx/>
              <a:latin typeface="Tw Cen MT"/>
            </a:endParaRPr>
          </a:p>
        </p:txBody>
      </p:sp>
      <p:sp>
        <p:nvSpPr>
          <p:cNvPr id="387" name="PlaceHolder 2"/>
          <p:cNvSpPr>
            <a:spLocks noGrp="1"/>
          </p:cNvSpPr>
          <p:nvPr>
            <p:ph type="body"/>
          </p:nvPr>
        </p:nvSpPr>
        <p:spPr>
          <a:xfrm>
            <a:off x="1141560" y="4404600"/>
            <a:ext cx="3195000" cy="576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2000" b="0" u="none" strike="noStrike" cap="all">
                <a:solidFill>
                  <a:schemeClr val="lt1"/>
                </a:solidFill>
                <a:effectLst/>
                <a:uFillTx/>
                <a:latin typeface="Tw Cen MT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000" b="0" u="none" strike="noStrike" cap="all">
                <a:solidFill>
                  <a:schemeClr val="lt1"/>
                </a:solidFill>
                <a:effectLst/>
                <a:uFillTx/>
                <a:latin typeface="Tw Cen MT"/>
              </a:rPr>
              <a:t>Edit Master text styles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</p:txBody>
      </p:sp>
      <p:sp>
        <p:nvSpPr>
          <p:cNvPr id="388" name="PlaceHolder 3"/>
          <p:cNvSpPr>
            <a:spLocks noGrp="1"/>
          </p:cNvSpPr>
          <p:nvPr>
            <p:ph type="body"/>
          </p:nvPr>
        </p:nvSpPr>
        <p:spPr>
          <a:xfrm>
            <a:off x="1141560" y="2666880"/>
            <a:ext cx="3195000" cy="1523520"/>
          </a:xfrm>
          <a:prstGeom prst="rect">
            <a:avLst/>
          </a:prstGeom>
          <a:noFill/>
          <a:ln cap="sq" w="19080">
            <a:solidFill>
              <a:schemeClr val="dk2">
                <a:lumMod val="60000"/>
                <a:lumOff val="40000"/>
                <a:alpha val="60000"/>
              </a:schemeClr>
            </a:solidFill>
            <a:miter/>
          </a:ln>
          <a:effectLst>
            <a:outerShdw dist="38160" dir="5400000" blurRad="88920" rotWithShape="0">
              <a:srgbClr val="000000">
                <a:alpha val="40000"/>
              </a:srgbClr>
            </a:outerShdw>
          </a:effectLst>
        </p:spPr>
        <p:txBody>
          <a:bodyPr lIns="91440" tIns="45720" rIns="91440" bIns="45720" anchor="t">
            <a:norm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en-US" sz="2000" b="0" u="none" strike="noStrike">
                <a:solidFill>
                  <a:schemeClr val="lt1"/>
                </a:solidFill>
                <a:effectLst/>
                <a:uFillTx/>
                <a:latin typeface="Tw Cen MT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Click icon to add picture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</p:txBody>
      </p:sp>
      <p:sp>
        <p:nvSpPr>
          <p:cNvPr id="389" name="PlaceHolder 4"/>
          <p:cNvSpPr>
            <a:spLocks noGrp="1"/>
          </p:cNvSpPr>
          <p:nvPr>
            <p:ph type="body"/>
          </p:nvPr>
        </p:nvSpPr>
        <p:spPr>
          <a:xfrm>
            <a:off x="1141560" y="4980960"/>
            <a:ext cx="3195000" cy="817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400" b="0" u="none" strike="noStrike">
                <a:solidFill>
                  <a:schemeClr val="lt1"/>
                </a:solidFill>
                <a:effectLst/>
                <a:uFillTx/>
                <a:latin typeface="Tw Cen MT"/>
              </a:defRPr>
            </a:lvl1pPr>
          </a:lstStyle>
          <a:p>
            <a:pPr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Edit Master text styles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</p:txBody>
      </p:sp>
      <p:sp>
        <p:nvSpPr>
          <p:cNvPr id="390" name="PlaceHolder 5"/>
          <p:cNvSpPr>
            <a:spLocks noGrp="1"/>
          </p:cNvSpPr>
          <p:nvPr>
            <p:ph type="body"/>
          </p:nvPr>
        </p:nvSpPr>
        <p:spPr>
          <a:xfrm>
            <a:off x="4489200" y="4404600"/>
            <a:ext cx="3200040" cy="576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2000" b="0" u="none" strike="noStrike" cap="all">
                <a:solidFill>
                  <a:schemeClr val="lt1"/>
                </a:solidFill>
                <a:effectLst/>
                <a:uFillTx/>
                <a:latin typeface="Tw Cen MT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000" b="0" u="none" strike="noStrike" cap="all">
                <a:solidFill>
                  <a:schemeClr val="lt1"/>
                </a:solidFill>
                <a:effectLst/>
                <a:uFillTx/>
                <a:latin typeface="Tw Cen MT"/>
              </a:rPr>
              <a:t>Edit Master text styles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</p:txBody>
      </p:sp>
      <p:sp>
        <p:nvSpPr>
          <p:cNvPr id="391" name="PlaceHolder 6"/>
          <p:cNvSpPr>
            <a:spLocks noGrp="1"/>
          </p:cNvSpPr>
          <p:nvPr>
            <p:ph type="body"/>
          </p:nvPr>
        </p:nvSpPr>
        <p:spPr>
          <a:xfrm>
            <a:off x="4489200" y="2666880"/>
            <a:ext cx="3198600" cy="1523520"/>
          </a:xfrm>
          <a:prstGeom prst="rect">
            <a:avLst/>
          </a:prstGeom>
          <a:noFill/>
          <a:ln cap="sq" w="19080">
            <a:solidFill>
              <a:schemeClr val="dk2">
                <a:lumMod val="60000"/>
                <a:lumOff val="40000"/>
                <a:alpha val="60000"/>
              </a:schemeClr>
            </a:solidFill>
            <a:miter/>
          </a:ln>
          <a:effectLst>
            <a:outerShdw dist="38160" dir="5400000" blurRad="88920" rotWithShape="0">
              <a:srgbClr val="000000">
                <a:alpha val="40000"/>
              </a:srgbClr>
            </a:outerShdw>
          </a:effectLst>
        </p:spPr>
        <p:txBody>
          <a:bodyPr lIns="91440" tIns="45720" rIns="91440" bIns="45720" anchor="t">
            <a:norm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en-US" sz="2000" b="0" u="none" strike="noStrike">
                <a:solidFill>
                  <a:schemeClr val="lt1"/>
                </a:solidFill>
                <a:effectLst/>
                <a:uFillTx/>
                <a:latin typeface="Tw Cen MT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Click icon to add picture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</p:txBody>
      </p:sp>
      <p:sp>
        <p:nvSpPr>
          <p:cNvPr id="392" name="PlaceHolder 7"/>
          <p:cNvSpPr>
            <a:spLocks noGrp="1"/>
          </p:cNvSpPr>
          <p:nvPr>
            <p:ph type="body"/>
          </p:nvPr>
        </p:nvSpPr>
        <p:spPr>
          <a:xfrm>
            <a:off x="4487760" y="4980960"/>
            <a:ext cx="3200040" cy="81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400" b="0" u="none" strike="noStrike">
                <a:solidFill>
                  <a:schemeClr val="lt1"/>
                </a:solidFill>
                <a:effectLst/>
                <a:uFillTx/>
                <a:latin typeface="Tw Cen MT"/>
              </a:defRPr>
            </a:lvl1pPr>
          </a:lstStyle>
          <a:p>
            <a:pPr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Edit Master text styles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</p:txBody>
      </p:sp>
      <p:sp>
        <p:nvSpPr>
          <p:cNvPr id="393" name="PlaceHolder 8"/>
          <p:cNvSpPr>
            <a:spLocks noGrp="1"/>
          </p:cNvSpPr>
          <p:nvPr>
            <p:ph type="body"/>
          </p:nvPr>
        </p:nvSpPr>
        <p:spPr>
          <a:xfrm>
            <a:off x="7852680" y="4404600"/>
            <a:ext cx="3190320" cy="576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2000" b="0" u="none" strike="noStrike" cap="all">
                <a:solidFill>
                  <a:schemeClr val="lt1"/>
                </a:solidFill>
                <a:effectLst/>
                <a:uFillTx/>
                <a:latin typeface="Tw Cen MT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000" b="0" u="none" strike="noStrike" cap="all">
                <a:solidFill>
                  <a:schemeClr val="lt1"/>
                </a:solidFill>
                <a:effectLst/>
                <a:uFillTx/>
                <a:latin typeface="Tw Cen MT"/>
              </a:rPr>
              <a:t>Edit Master text styles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</p:txBody>
      </p:sp>
      <p:sp>
        <p:nvSpPr>
          <p:cNvPr id="394" name="PlaceHolder 9"/>
          <p:cNvSpPr>
            <a:spLocks noGrp="1"/>
          </p:cNvSpPr>
          <p:nvPr>
            <p:ph type="body"/>
          </p:nvPr>
        </p:nvSpPr>
        <p:spPr>
          <a:xfrm>
            <a:off x="7852320" y="2666880"/>
            <a:ext cx="3194640" cy="1523520"/>
          </a:xfrm>
          <a:prstGeom prst="rect">
            <a:avLst/>
          </a:prstGeom>
          <a:noFill/>
          <a:ln cap="sq" w="19080">
            <a:solidFill>
              <a:schemeClr val="dk2">
                <a:lumMod val="60000"/>
                <a:lumOff val="40000"/>
                <a:alpha val="60000"/>
              </a:schemeClr>
            </a:solidFill>
            <a:miter/>
          </a:ln>
          <a:effectLst>
            <a:outerShdw dist="38160" dir="5400000" blurRad="88920" rotWithShape="0">
              <a:srgbClr val="000000">
                <a:alpha val="40000"/>
              </a:srgbClr>
            </a:outerShdw>
          </a:effectLst>
        </p:spPr>
        <p:txBody>
          <a:bodyPr lIns="91440" tIns="45720" rIns="91440" bIns="45720" anchor="t">
            <a:norm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en-US" sz="2000" b="0" u="none" strike="noStrike">
                <a:solidFill>
                  <a:schemeClr val="lt1"/>
                </a:solidFill>
                <a:effectLst/>
                <a:uFillTx/>
                <a:latin typeface="Tw Cen MT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Click icon to add picture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</p:txBody>
      </p:sp>
      <p:sp>
        <p:nvSpPr>
          <p:cNvPr id="395" name="PlaceHolder 10"/>
          <p:cNvSpPr>
            <a:spLocks noGrp="1"/>
          </p:cNvSpPr>
          <p:nvPr>
            <p:ph type="body"/>
          </p:nvPr>
        </p:nvSpPr>
        <p:spPr>
          <a:xfrm>
            <a:off x="7852320" y="4980960"/>
            <a:ext cx="3194640" cy="81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400" b="0" u="none" strike="noStrike">
                <a:solidFill>
                  <a:schemeClr val="lt1"/>
                </a:solidFill>
                <a:effectLst/>
                <a:uFillTx/>
                <a:latin typeface="Tw Cen MT"/>
              </a:defRPr>
            </a:lvl1pPr>
          </a:lstStyle>
          <a:p>
            <a:pPr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4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Edit Master text styles</a:t>
            </a:r>
            <a:endParaRPr lang="en-US" sz="14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</p:txBody>
      </p:sp>
      <p:sp>
        <p:nvSpPr>
          <p:cNvPr id="396" name="PlaceHolder 11"/>
          <p:cNvSpPr>
            <a:spLocks noGrp="1"/>
          </p:cNvSpPr>
          <p:nvPr>
            <p:ph type="dt" idx="19"/>
          </p:nvPr>
        </p:nvSpPr>
        <p:spPr>
          <a:xfrm>
            <a:off x="7457040" y="58831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05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Tw Cen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lang="en-US" sz="105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Tw Cen MT"/>
              </a:rPr>
              <a:t>&lt;date/time&gt;</a:t>
            </a:r>
            <a:endParaRPr lang="en-US" sz="105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97" name="PlaceHolder 12"/>
          <p:cNvSpPr>
            <a:spLocks noGrp="1"/>
          </p:cNvSpPr>
          <p:nvPr>
            <p:ph type="ftr" idx="20"/>
          </p:nvPr>
        </p:nvSpPr>
        <p:spPr>
          <a:xfrm>
            <a:off x="1141560" y="5883120"/>
            <a:ext cx="623880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98" name="PlaceHolder 13"/>
          <p:cNvSpPr>
            <a:spLocks noGrp="1"/>
          </p:cNvSpPr>
          <p:nvPr>
            <p:ph type="sldNum" idx="21"/>
          </p:nvPr>
        </p:nvSpPr>
        <p:spPr>
          <a:xfrm>
            <a:off x="10276200" y="5883120"/>
            <a:ext cx="7707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05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Tw Cen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2AF53C63-C5D3-4C84-8C35-F537708ACD0A}" type="slidenum">
              <a:rPr lang="en-US" sz="105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Tw Cen MT"/>
              </a:rPr>
              <a:t>&lt;number&gt;</a:t>
            </a:fld>
            <a:endParaRPr lang="en-US" sz="105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Title and Vertical Text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" name="Picture 2" descr="\\DROBO-FS\QuickDrops\JB\PPTX NG\Droplets\LightingOverlay.png"/>
          <p:cNvPicPr/>
          <p:nvPr/>
        </p:nvPicPr>
        <p:blipFill>
          <a:blip r:embed="rId3">
            <a:alphaModFix amt="30000"/>
          </a:blip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400" name="Group 7"/>
          <p:cNvGrpSpPr/>
          <p:nvPr/>
        </p:nvGrpSpPr>
        <p:grpSpPr>
          <a:xfrm>
            <a:off x="-14400" y="0"/>
            <a:ext cx="12053520" cy="6857640"/>
            <a:chOff x="-14400" y="0"/>
            <a:chExt cx="12053520" cy="6857640"/>
          </a:xfrm>
        </p:grpSpPr>
        <p:grpSp>
          <p:nvGrpSpPr>
            <p:cNvPr id="401" name="Group 8"/>
            <p:cNvGrpSpPr/>
            <p:nvPr/>
          </p:nvGrpSpPr>
          <p:grpSpPr>
            <a:xfrm>
              <a:off x="-14400" y="0"/>
              <a:ext cx="1220760" cy="6857640"/>
              <a:chOff x="-14400" y="0"/>
              <a:chExt cx="1220760" cy="6857640"/>
            </a:xfrm>
          </p:grpSpPr>
          <p:sp>
            <p:nvSpPr>
              <p:cNvPr id="402" name="Rectangle 5"/>
              <p:cNvSpPr/>
              <p:nvPr/>
            </p:nvSpPr>
            <p:spPr>
              <a:xfrm>
                <a:off x="114480" y="4680"/>
                <a:ext cx="23400" cy="2180880"/>
              </a:xfrm>
              <a:prstGeom prst="rect">
                <a:avLst/>
              </a:pr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03" name="Freeform 6"/>
              <p:cNvSpPr/>
              <p:nvPr/>
            </p:nvSpPr>
            <p:spPr>
              <a:xfrm>
                <a:off x="33480" y="217656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04" name="Freeform 7"/>
              <p:cNvSpPr/>
              <p:nvPr/>
            </p:nvSpPr>
            <p:spPr>
              <a:xfrm>
                <a:off x="28440" y="40212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05" name="Freeform 8"/>
              <p:cNvSpPr/>
              <p:nvPr/>
            </p:nvSpPr>
            <p:spPr>
              <a:xfrm>
                <a:off x="200160" y="4680"/>
                <a:ext cx="369360" cy="181080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810800"/>
                  <a:gd name="textAreaBottom" fmla="*/ 1811160 h 1810800"/>
                </a:gdLst>
                <a:ahLst/>
                <a:cxnLst/>
                <a:rect l="textAreaLeft" t="textAreaTop" r="textAreaRight" b="textAreaBottom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06" name="Freeform 9"/>
              <p:cNvSpPr/>
              <p:nvPr/>
            </p:nvSpPr>
            <p:spPr>
              <a:xfrm>
                <a:off x="503280" y="18018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07" name="Freeform 10"/>
              <p:cNvSpPr/>
              <p:nvPr/>
            </p:nvSpPr>
            <p:spPr>
              <a:xfrm>
                <a:off x="285840" y="4680"/>
                <a:ext cx="369360" cy="142992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429920"/>
                  <a:gd name="textAreaBottom" fmla="*/ 1430280 h 1429920"/>
                </a:gdLst>
                <a:ahLst/>
                <a:cxnLst/>
                <a:rect l="textAreaLeft" t="textAreaTop" r="textAreaRight" b="textAreaBottom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08" name="Freeform 11"/>
              <p:cNvSpPr/>
              <p:nvPr/>
            </p:nvSpPr>
            <p:spPr>
              <a:xfrm>
                <a:off x="546120" y="0"/>
                <a:ext cx="151920" cy="912600"/>
              </a:xfrm>
              <a:custGeom>
                <a:avLst/>
                <a:gdLst>
                  <a:gd name="textAreaLeft" fmla="*/ 0 w 151920"/>
                  <a:gd name="textAreaRight" fmla="*/ 152280 w 151920"/>
                  <a:gd name="textAreaTop" fmla="*/ 0 h 912600"/>
                  <a:gd name="textAreaBottom" fmla="*/ 912960 h 912600"/>
                </a:gdLst>
                <a:ahLst/>
                <a:cxnLst/>
                <a:rect l="textAreaLeft" t="textAreaTop" r="textAreaRight" b="textAreaBottom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09" name="Freeform 12"/>
              <p:cNvSpPr/>
              <p:nvPr/>
            </p:nvSpPr>
            <p:spPr>
              <a:xfrm>
                <a:off x="588960" y="142092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10" name="Freeform 13"/>
              <p:cNvSpPr/>
              <p:nvPr/>
            </p:nvSpPr>
            <p:spPr>
              <a:xfrm>
                <a:off x="588960" y="9032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11" name="Freeform 14"/>
              <p:cNvSpPr/>
              <p:nvPr/>
            </p:nvSpPr>
            <p:spPr>
              <a:xfrm>
                <a:off x="641520" y="0"/>
                <a:ext cx="421920" cy="526680"/>
              </a:xfrm>
              <a:custGeom>
                <a:avLst/>
                <a:gdLst>
                  <a:gd name="textAreaLeft" fmla="*/ 0 w 421920"/>
                  <a:gd name="textAreaRight" fmla="*/ 422280 w 421920"/>
                  <a:gd name="textAreaTop" fmla="*/ 0 h 526680"/>
                  <a:gd name="textAreaBottom" fmla="*/ 527040 h 526680"/>
                </a:gdLst>
                <a:ahLst/>
                <a:cxnLst/>
                <a:rect l="textAreaLeft" t="textAreaTop" r="textAreaRight" b="textAreaBottom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12" name="Freeform 15"/>
              <p:cNvSpPr/>
              <p:nvPr/>
            </p:nvSpPr>
            <p:spPr>
              <a:xfrm>
                <a:off x="1020600" y="488880"/>
                <a:ext cx="161640" cy="147240"/>
              </a:xfrm>
              <a:custGeom>
                <a:avLst/>
                <a:gdLst>
                  <a:gd name="textAreaLeft" fmla="*/ 0 w 161640"/>
                  <a:gd name="textAreaRight" fmla="*/ 162000 w 161640"/>
                  <a:gd name="textAreaTop" fmla="*/ 0 h 147240"/>
                  <a:gd name="textAreaBottom" fmla="*/ 147600 h 147240"/>
                </a:gdLst>
                <a:ahLst/>
                <a:cxnLst/>
                <a:rect l="textAreaLeft" t="textAreaTop" r="textAreaRight" b="textAreaBottom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13" name="Line 16"/>
              <p:cNvSpPr/>
              <p:nvPr/>
            </p:nvSpPr>
            <p:spPr>
              <a:xfrm>
                <a:off x="-4680" y="9360"/>
                <a:ext cx="360" cy="360"/>
              </a:xfrm>
              <a:prstGeom prst="line">
                <a:avLst/>
              </a:prstGeom>
              <a:ln w="15">
                <a:solidFill>
                  <a:srgbClr val="FFFFFF"/>
                </a:solidFill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-44640" rIns="90000" bIns="-44640" anchor="t" anchorCtr="1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14" name="Freeform 17"/>
              <p:cNvSpPr/>
              <p:nvPr/>
            </p:nvSpPr>
            <p:spPr>
              <a:xfrm>
                <a:off x="9360" y="1801800"/>
                <a:ext cx="123480" cy="126720"/>
              </a:xfrm>
              <a:custGeom>
                <a:avLst/>
                <a:gdLst>
                  <a:gd name="textAreaLeft" fmla="*/ 0 w 123480"/>
                  <a:gd name="textAreaRight" fmla="*/ 123840 w 123480"/>
                  <a:gd name="textAreaTop" fmla="*/ 0 h 126720"/>
                  <a:gd name="textAreaBottom" fmla="*/ 127080 h 126720"/>
                </a:gdLst>
                <a:ahLst/>
                <a:cxnLst/>
                <a:rect l="textAreaLeft" t="textAreaTop" r="textAreaRight" b="textAreaBottom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15" name="Freeform 18"/>
              <p:cNvSpPr/>
              <p:nvPr/>
            </p:nvSpPr>
            <p:spPr>
              <a:xfrm>
                <a:off x="-9360" y="3549600"/>
                <a:ext cx="147240" cy="480600"/>
              </a:xfrm>
              <a:custGeom>
                <a:avLst/>
                <a:gdLst>
                  <a:gd name="textAreaLeft" fmla="*/ 0 w 147240"/>
                  <a:gd name="textAreaRight" fmla="*/ 147600 w 147240"/>
                  <a:gd name="textAreaTop" fmla="*/ 0 h 480600"/>
                  <a:gd name="textAreaBottom" fmla="*/ 480960 h 480600"/>
                </a:gdLst>
                <a:ahLst/>
                <a:cxnLst/>
                <a:rect l="textAreaLeft" t="textAreaTop" r="textAreaRight" b="textAreaBottom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16" name="Freeform 19"/>
              <p:cNvSpPr/>
              <p:nvPr/>
            </p:nvSpPr>
            <p:spPr>
              <a:xfrm>
                <a:off x="128520" y="1382760"/>
                <a:ext cx="142560" cy="475920"/>
              </a:xfrm>
              <a:custGeom>
                <a:avLst/>
                <a:gdLst>
                  <a:gd name="textAreaLeft" fmla="*/ 0 w 142560"/>
                  <a:gd name="textAreaRight" fmla="*/ 142920 w 142560"/>
                  <a:gd name="textAreaTop" fmla="*/ 0 h 475920"/>
                  <a:gd name="textAreaBottom" fmla="*/ 476280 h 475920"/>
                </a:gdLst>
                <a:ahLst/>
                <a:cxnLst/>
                <a:rect l="textAreaLeft" t="textAreaTop" r="textAreaRight" b="textAreaBottom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17" name="Freeform 20"/>
              <p:cNvSpPr/>
              <p:nvPr/>
            </p:nvSpPr>
            <p:spPr>
              <a:xfrm>
                <a:off x="204840" y="1849320"/>
                <a:ext cx="114120" cy="107640"/>
              </a:xfrm>
              <a:custGeom>
                <a:avLst/>
                <a:gdLst>
                  <a:gd name="textAreaLeft" fmla="*/ 0 w 114120"/>
                  <a:gd name="textAreaRight" fmla="*/ 114480 w 114120"/>
                  <a:gd name="textAreaTop" fmla="*/ 0 h 107640"/>
                  <a:gd name="textAreaBottom" fmla="*/ 108000 h 107640"/>
                </a:gdLst>
                <a:ahLst/>
                <a:cxnLst/>
                <a:rect l="textAreaLeft" t="textAreaTop" r="textAreaRight" b="textAreaBottom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18" name="Rectangle 21"/>
              <p:cNvSpPr/>
              <p:nvPr/>
            </p:nvSpPr>
            <p:spPr>
              <a:xfrm>
                <a:off x="133200" y="4662360"/>
                <a:ext cx="23400" cy="2180880"/>
              </a:xfrm>
              <a:prstGeom prst="rect">
                <a:avLst/>
              </a:pr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19" name="Freeform 22"/>
              <p:cNvSpPr/>
              <p:nvPr/>
            </p:nvSpPr>
            <p:spPr>
              <a:xfrm>
                <a:off x="223920" y="5041800"/>
                <a:ext cx="369360" cy="180144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801440"/>
                  <a:gd name="textAreaBottom" fmla="*/ 1801800 h 1801440"/>
                </a:gdLst>
                <a:ahLst/>
                <a:cxnLst/>
                <a:rect l="textAreaLeft" t="textAreaTop" r="textAreaRight" b="textAreaBottom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20" name="Freeform 23"/>
              <p:cNvSpPr/>
              <p:nvPr/>
            </p:nvSpPr>
            <p:spPr>
              <a:xfrm>
                <a:off x="52560" y="44816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21" name="Freeform 24"/>
              <p:cNvSpPr/>
              <p:nvPr/>
            </p:nvSpPr>
            <p:spPr>
              <a:xfrm>
                <a:off x="-14400" y="5627520"/>
                <a:ext cx="85320" cy="1215720"/>
              </a:xfrm>
              <a:custGeom>
                <a:avLst/>
                <a:gdLst>
                  <a:gd name="textAreaLeft" fmla="*/ 0 w 85320"/>
                  <a:gd name="textAreaRight" fmla="*/ 85680 w 85320"/>
                  <a:gd name="textAreaTop" fmla="*/ 0 h 1215720"/>
                  <a:gd name="textAreaBottom" fmla="*/ 1216080 h 1215720"/>
                </a:gdLst>
                <a:ahLst/>
                <a:cxnLst/>
                <a:rect l="textAreaLeft" t="textAreaTop" r="textAreaRight" b="textAreaBottom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22" name="Freeform 25"/>
              <p:cNvSpPr/>
              <p:nvPr/>
            </p:nvSpPr>
            <p:spPr>
              <a:xfrm>
                <a:off x="527040" y="48672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23" name="Freeform 26"/>
              <p:cNvSpPr/>
              <p:nvPr/>
            </p:nvSpPr>
            <p:spPr>
              <a:xfrm>
                <a:off x="309600" y="5423040"/>
                <a:ext cx="374400" cy="1425240"/>
              </a:xfrm>
              <a:custGeom>
                <a:avLst/>
                <a:gdLst>
                  <a:gd name="textAreaLeft" fmla="*/ 0 w 374400"/>
                  <a:gd name="textAreaRight" fmla="*/ 374760 w 374400"/>
                  <a:gd name="textAreaTop" fmla="*/ 0 h 1425240"/>
                  <a:gd name="textAreaBottom" fmla="*/ 1425600 h 1425240"/>
                </a:gdLst>
                <a:ahLst/>
                <a:cxnLst/>
                <a:rect l="textAreaLeft" t="textAreaTop" r="textAreaRight" b="textAreaBottom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24" name="Freeform 27"/>
              <p:cNvSpPr/>
              <p:nvPr/>
            </p:nvSpPr>
            <p:spPr>
              <a:xfrm>
                <a:off x="569880" y="5945040"/>
                <a:ext cx="151920" cy="912600"/>
              </a:xfrm>
              <a:custGeom>
                <a:avLst/>
                <a:gdLst>
                  <a:gd name="textAreaLeft" fmla="*/ 0 w 151920"/>
                  <a:gd name="textAreaRight" fmla="*/ 152280 w 151920"/>
                  <a:gd name="textAreaTop" fmla="*/ 0 h 912600"/>
                  <a:gd name="textAreaBottom" fmla="*/ 912960 h 912600"/>
                </a:gdLst>
                <a:ahLst/>
                <a:cxnLst/>
                <a:rect l="textAreaLeft" t="textAreaTop" r="textAreaRight" b="textAreaBottom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25" name="Freeform 28"/>
              <p:cNvSpPr/>
              <p:nvPr/>
            </p:nvSpPr>
            <p:spPr>
              <a:xfrm>
                <a:off x="612720" y="52466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26" name="Freeform 29"/>
              <p:cNvSpPr/>
              <p:nvPr/>
            </p:nvSpPr>
            <p:spPr>
              <a:xfrm>
                <a:off x="612720" y="576432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27" name="Freeform 30"/>
              <p:cNvSpPr/>
              <p:nvPr/>
            </p:nvSpPr>
            <p:spPr>
              <a:xfrm>
                <a:off x="669960" y="6330960"/>
                <a:ext cx="417240" cy="517320"/>
              </a:xfrm>
              <a:custGeom>
                <a:avLst/>
                <a:gdLst>
                  <a:gd name="textAreaLeft" fmla="*/ 0 w 417240"/>
                  <a:gd name="textAreaRight" fmla="*/ 417600 w 417240"/>
                  <a:gd name="textAreaTop" fmla="*/ 0 h 517320"/>
                  <a:gd name="textAreaBottom" fmla="*/ 517680 h 517320"/>
                </a:gdLst>
                <a:ahLst/>
                <a:cxnLst/>
                <a:rect l="textAreaLeft" t="textAreaTop" r="textAreaRight" b="textAreaBottom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28" name="Freeform 31"/>
              <p:cNvSpPr/>
              <p:nvPr/>
            </p:nvSpPr>
            <p:spPr>
              <a:xfrm>
                <a:off x="1049400" y="6221520"/>
                <a:ext cx="156960" cy="14724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47240"/>
                  <a:gd name="textAreaBottom" fmla="*/ 147600 h 147240"/>
                </a:gdLst>
                <a:ahLst/>
                <a:cxnLst/>
                <a:rect l="textAreaLeft" t="textAreaTop" r="textAreaRight" b="textAreaBottom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429" name="Group 9"/>
            <p:cNvGrpSpPr/>
            <p:nvPr/>
          </p:nvGrpSpPr>
          <p:grpSpPr>
            <a:xfrm>
              <a:off x="11364840" y="0"/>
              <a:ext cx="674280" cy="6848280"/>
              <a:chOff x="11364840" y="0"/>
              <a:chExt cx="674280" cy="6848280"/>
            </a:xfrm>
          </p:grpSpPr>
          <p:sp>
            <p:nvSpPr>
              <p:cNvPr id="430" name="Freeform 32"/>
              <p:cNvSpPr/>
              <p:nvPr/>
            </p:nvSpPr>
            <p:spPr>
              <a:xfrm>
                <a:off x="11484000" y="0"/>
                <a:ext cx="417240" cy="512280"/>
              </a:xfrm>
              <a:custGeom>
                <a:avLst/>
                <a:gdLst>
                  <a:gd name="textAreaLeft" fmla="*/ 0 w 417240"/>
                  <a:gd name="textAreaRight" fmla="*/ 417600 w 417240"/>
                  <a:gd name="textAreaTop" fmla="*/ 0 h 512280"/>
                  <a:gd name="textAreaBottom" fmla="*/ 512640 h 512280"/>
                </a:gdLst>
                <a:ahLst/>
                <a:cxnLst/>
                <a:rect l="textAreaLeft" t="textAreaTop" r="textAreaRight" b="textAreaBottom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31" name="Freeform 33"/>
              <p:cNvSpPr/>
              <p:nvPr/>
            </p:nvSpPr>
            <p:spPr>
              <a:xfrm>
                <a:off x="11364840" y="474840"/>
                <a:ext cx="156960" cy="15192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51920"/>
                  <a:gd name="textAreaBottom" fmla="*/ 152280 h 151920"/>
                </a:gdLst>
                <a:ahLst/>
                <a:cxnLst/>
                <a:rect l="textAreaLeft" t="textAreaTop" r="textAreaRight" b="textAreaBottom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32" name="Freeform 34"/>
              <p:cNvSpPr/>
              <p:nvPr/>
            </p:nvSpPr>
            <p:spPr>
              <a:xfrm>
                <a:off x="11631600" y="1539720"/>
                <a:ext cx="188640" cy="190080"/>
              </a:xfrm>
              <a:custGeom>
                <a:avLst/>
                <a:gdLst>
                  <a:gd name="textAreaLeft" fmla="*/ 0 w 188640"/>
                  <a:gd name="textAreaRight" fmla="*/ 189000 w 18864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33" name="Freeform 35"/>
              <p:cNvSpPr/>
              <p:nvPr/>
            </p:nvSpPr>
            <p:spPr>
              <a:xfrm>
                <a:off x="11531520" y="5694480"/>
                <a:ext cx="298080" cy="1153800"/>
              </a:xfrm>
              <a:custGeom>
                <a:avLst/>
                <a:gdLst>
                  <a:gd name="textAreaLeft" fmla="*/ 0 w 298080"/>
                  <a:gd name="textAreaRight" fmla="*/ 298440 w 298080"/>
                  <a:gd name="textAreaTop" fmla="*/ 0 h 1153800"/>
                  <a:gd name="textAreaBottom" fmla="*/ 1154160 h 1153800"/>
                </a:gdLst>
                <a:ahLst/>
                <a:cxnLst/>
                <a:rect l="textAreaLeft" t="textAreaTop" r="textAreaRight" b="textAreaBottom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34" name="Freeform 36"/>
              <p:cNvSpPr/>
              <p:nvPr/>
            </p:nvSpPr>
            <p:spPr>
              <a:xfrm>
                <a:off x="11773080" y="5551560"/>
                <a:ext cx="156960" cy="15516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55160"/>
                  <a:gd name="textAreaBottom" fmla="*/ 155520 h 155160"/>
                </a:gdLst>
                <a:ahLst/>
                <a:cxnLst/>
                <a:rect l="textAreaLeft" t="textAreaTop" r="textAreaRight" b="textAreaBottom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35" name="Freeform 37"/>
              <p:cNvSpPr/>
              <p:nvPr/>
            </p:nvSpPr>
            <p:spPr>
              <a:xfrm>
                <a:off x="11711160" y="4680"/>
                <a:ext cx="304560" cy="1544400"/>
              </a:xfrm>
              <a:custGeom>
                <a:avLst/>
                <a:gdLst>
                  <a:gd name="textAreaLeft" fmla="*/ 0 w 304560"/>
                  <a:gd name="textAreaRight" fmla="*/ 304920 w 304560"/>
                  <a:gd name="textAreaTop" fmla="*/ 0 h 1544400"/>
                  <a:gd name="textAreaBottom" fmla="*/ 1544760 h 1544400"/>
                </a:gdLst>
                <a:ahLst/>
                <a:cxnLst/>
                <a:rect l="textAreaLeft" t="textAreaTop" r="textAreaRight" b="textAreaBottom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36" name="Freeform 38"/>
              <p:cNvSpPr/>
              <p:nvPr/>
            </p:nvSpPr>
            <p:spPr>
              <a:xfrm>
                <a:off x="11636280" y="4867200"/>
                <a:ext cx="188640" cy="188640"/>
              </a:xfrm>
              <a:custGeom>
                <a:avLst/>
                <a:gdLst>
                  <a:gd name="textAreaLeft" fmla="*/ 0 w 188640"/>
                  <a:gd name="textAreaRight" fmla="*/ 189000 w 18864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37" name="Freeform 39"/>
              <p:cNvSpPr/>
              <p:nvPr/>
            </p:nvSpPr>
            <p:spPr>
              <a:xfrm>
                <a:off x="11441160" y="5046840"/>
                <a:ext cx="307440" cy="1801440"/>
              </a:xfrm>
              <a:custGeom>
                <a:avLst/>
                <a:gdLst>
                  <a:gd name="textAreaLeft" fmla="*/ 0 w 307440"/>
                  <a:gd name="textAreaRight" fmla="*/ 307800 w 307440"/>
                  <a:gd name="textAreaTop" fmla="*/ 0 h 1801440"/>
                  <a:gd name="textAreaBottom" fmla="*/ 1801800 h 1801440"/>
                </a:gdLst>
                <a:ahLst/>
                <a:cxnLst/>
                <a:rect l="textAreaLeft" t="textAreaTop" r="textAreaRight" b="textAreaBottom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38" name="Freeform 40"/>
              <p:cNvSpPr/>
              <p:nvPr/>
            </p:nvSpPr>
            <p:spPr>
              <a:xfrm>
                <a:off x="11849040" y="641664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39" name="Rectangle 41"/>
              <p:cNvSpPr/>
              <p:nvPr/>
            </p:nvSpPr>
            <p:spPr>
              <a:xfrm>
                <a:off x="11939760" y="6595920"/>
                <a:ext cx="23400" cy="252000"/>
              </a:xfrm>
              <a:prstGeom prst="rect">
                <a:avLst/>
              </a:pr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</p:grpSp>
      <p:sp>
        <p:nvSpPr>
          <p:cNvPr id="440" name="PlaceHolder 1"/>
          <p:cNvSpPr>
            <a:spLocks noGrp="1"/>
          </p:cNvSpPr>
          <p:nvPr>
            <p:ph type="title"/>
          </p:nvPr>
        </p:nvSpPr>
        <p:spPr>
          <a:xfrm>
            <a:off x="1141560" y="618480"/>
            <a:ext cx="9905760" cy="1478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en-US" sz="3600" b="0" u="none" strike="noStrike" cap="all">
                <a:solidFill>
                  <a:schemeClr val="lt1"/>
                </a:solidFill>
                <a:effectLst/>
                <a:uFillTx/>
                <a:latin typeface="Tw Cen MT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3600" b="0" u="none" strike="noStrike" cap="all">
                <a:solidFill>
                  <a:schemeClr val="lt1"/>
                </a:solidFill>
                <a:effectLst/>
                <a:uFillTx/>
                <a:latin typeface="Tw Cen MT"/>
              </a:rPr>
              <a:t>Click to edit Master title style</a:t>
            </a:r>
            <a:endParaRPr lang="en-US" sz="3600" b="0" u="none" strike="noStrike" cap="all">
              <a:solidFill>
                <a:schemeClr val="lt1"/>
              </a:solidFill>
              <a:effectLst/>
              <a:uFillTx/>
              <a:latin typeface="Tw Cen MT"/>
            </a:endParaRPr>
          </a:p>
        </p:txBody>
      </p:sp>
      <p:sp>
        <p:nvSpPr>
          <p:cNvPr id="441" name="PlaceHolder 2"/>
          <p:cNvSpPr>
            <a:spLocks noGrp="1"/>
          </p:cNvSpPr>
          <p:nvPr>
            <p:ph type="body"/>
          </p:nvPr>
        </p:nvSpPr>
        <p:spPr>
          <a:xfrm>
            <a:off x="1141560" y="2249640"/>
            <a:ext cx="9905760" cy="3541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 vert="eaVert">
            <a:noAutofit/>
          </a:bodyPr>
          <a:lstStyle>
            <a:lvl1pPr algn="l" defTabSz="914400">
              <a:lnSpc>
                <a:spcPct val="120000"/>
              </a:lnSpc>
              <a:spcBef>
                <a:spcPts val="1001"/>
              </a:spcBef>
              <a:buClr>
                <a:srgbClr val="FFFFFF"/>
              </a:buClr>
              <a:buSzPct val="125000"/>
              <a:buFont typeface="Arial"/>
              <a:buChar char="•"/>
              <a:defRPr lang="en-US" sz="2400" b="0" u="none" strike="noStrike">
                <a:solidFill>
                  <a:schemeClr val="lt1"/>
                </a:solidFill>
                <a:effectLst/>
                <a:uFillTx/>
                <a:latin typeface="Tw Cen MT"/>
              </a:defRPr>
            </a:lvl1pPr>
            <a:lvl2pPr lvl="1" algn="l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  <a:defRPr lang="en-US" sz="2000" b="0" u="none" strike="noStrike">
                <a:solidFill>
                  <a:schemeClr val="lt1"/>
                </a:solidFill>
                <a:effectLst/>
                <a:uFillTx/>
                <a:latin typeface="Tw Cen MT"/>
              </a:defRPr>
            </a:lvl2pPr>
            <a:lvl3pPr lvl="2" algn="l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  <a:defRPr lang="en-US" sz="1800" b="0" u="none" strike="noStrike">
                <a:solidFill>
                  <a:schemeClr val="lt1"/>
                </a:solidFill>
                <a:effectLst/>
                <a:uFillTx/>
                <a:latin typeface="Tw Cen MT"/>
              </a:defRPr>
            </a:lvl3pPr>
            <a:lvl4pPr lvl="3" algn="l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  <a:defRPr lang="en-US" sz="1600" b="0" u="none" strike="noStrike">
                <a:solidFill>
                  <a:schemeClr val="lt1"/>
                </a:solidFill>
                <a:effectLst/>
                <a:uFillTx/>
                <a:latin typeface="Tw Cen MT"/>
              </a:defRPr>
            </a:lvl4pPr>
            <a:lvl5pPr lvl="4" algn="l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  <a:defRPr lang="en-US" sz="1600" b="0" u="none" strike="noStrike">
                <a:solidFill>
                  <a:schemeClr val="lt1"/>
                </a:solidFill>
                <a:effectLst/>
                <a:uFillTx/>
                <a:latin typeface="Tw Cen MT"/>
              </a:defRPr>
            </a:lvl5pPr>
          </a:lstStyle>
          <a:p>
            <a:pPr marL="228600" indent="-228600" algn="l" defTabSz="914400">
              <a:lnSpc>
                <a:spcPct val="120000"/>
              </a:lnSpc>
              <a:spcBef>
                <a:spcPts val="1001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lang="en-US" sz="24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Edit Master text styles</a:t>
            </a:r>
            <a:endParaRPr lang="en-US" sz="24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  <a:p>
            <a:pPr marL="685800" lvl="1" indent="-228600" algn="l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Second level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  <a:p>
            <a:pPr marL="1143000" lvl="2" indent="-228600" algn="l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lang="en-US" sz="18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Third level</a:t>
            </a:r>
            <a:endParaRPr lang="en-US" sz="18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  <a:p>
            <a:pPr marL="1600200" lvl="3" indent="-228600" algn="l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Fourth level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  <a:p>
            <a:pPr marL="2057400" lvl="4" indent="-228600" algn="l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Fifth level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</p:txBody>
      </p:sp>
      <p:sp>
        <p:nvSpPr>
          <p:cNvPr id="442" name="PlaceHolder 3"/>
          <p:cNvSpPr>
            <a:spLocks noGrp="1"/>
          </p:cNvSpPr>
          <p:nvPr>
            <p:ph type="dt" idx="22"/>
          </p:nvPr>
        </p:nvSpPr>
        <p:spPr>
          <a:xfrm>
            <a:off x="7457040" y="58831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05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Tw Cen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lang="en-US" sz="105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Tw Cen MT"/>
              </a:rPr>
              <a:t>&lt;date/time&gt;</a:t>
            </a:r>
            <a:endParaRPr lang="en-US" sz="105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43" name="PlaceHolder 4"/>
          <p:cNvSpPr>
            <a:spLocks noGrp="1"/>
          </p:cNvSpPr>
          <p:nvPr>
            <p:ph type="ftr" idx="23"/>
          </p:nvPr>
        </p:nvSpPr>
        <p:spPr>
          <a:xfrm>
            <a:off x="1141560" y="5883120"/>
            <a:ext cx="623880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44" name="PlaceHolder 5"/>
          <p:cNvSpPr>
            <a:spLocks noGrp="1"/>
          </p:cNvSpPr>
          <p:nvPr>
            <p:ph type="sldNum" idx="24"/>
          </p:nvPr>
        </p:nvSpPr>
        <p:spPr>
          <a:xfrm>
            <a:off x="10276200" y="5883120"/>
            <a:ext cx="7707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05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Tw Cen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7A8203FC-1950-4A46-BC71-8764D9CA26D3}" type="slidenum">
              <a:rPr lang="en-US" sz="105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Tw Cen MT"/>
              </a:rPr>
              <a:t>&lt;number&gt;</a:t>
            </a:fld>
            <a:endParaRPr lang="en-US" sz="105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Vertical Title and Text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5" name="Picture 2" descr="\\DROBO-FS\QuickDrops\JB\PPTX NG\Droplets\LightingOverlay.png"/>
          <p:cNvPicPr/>
          <p:nvPr/>
        </p:nvPicPr>
        <p:blipFill>
          <a:blip r:embed="rId3">
            <a:alphaModFix amt="30000"/>
          </a:blip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446" name="Group 7"/>
          <p:cNvGrpSpPr/>
          <p:nvPr/>
        </p:nvGrpSpPr>
        <p:grpSpPr>
          <a:xfrm>
            <a:off x="-14400" y="0"/>
            <a:ext cx="12053520" cy="6857640"/>
            <a:chOff x="-14400" y="0"/>
            <a:chExt cx="12053520" cy="6857640"/>
          </a:xfrm>
        </p:grpSpPr>
        <p:grpSp>
          <p:nvGrpSpPr>
            <p:cNvPr id="447" name="Group 8"/>
            <p:cNvGrpSpPr/>
            <p:nvPr/>
          </p:nvGrpSpPr>
          <p:grpSpPr>
            <a:xfrm>
              <a:off x="-14400" y="0"/>
              <a:ext cx="1220760" cy="6857640"/>
              <a:chOff x="-14400" y="0"/>
              <a:chExt cx="1220760" cy="6857640"/>
            </a:xfrm>
          </p:grpSpPr>
          <p:sp>
            <p:nvSpPr>
              <p:cNvPr id="448" name="Rectangle 5"/>
              <p:cNvSpPr/>
              <p:nvPr/>
            </p:nvSpPr>
            <p:spPr>
              <a:xfrm>
                <a:off x="114480" y="4680"/>
                <a:ext cx="23400" cy="2180880"/>
              </a:xfrm>
              <a:prstGeom prst="rect">
                <a:avLst/>
              </a:pr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49" name="Freeform 6"/>
              <p:cNvSpPr/>
              <p:nvPr/>
            </p:nvSpPr>
            <p:spPr>
              <a:xfrm>
                <a:off x="33480" y="217656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50" name="Freeform 7"/>
              <p:cNvSpPr/>
              <p:nvPr/>
            </p:nvSpPr>
            <p:spPr>
              <a:xfrm>
                <a:off x="28440" y="40212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51" name="Freeform 8"/>
              <p:cNvSpPr/>
              <p:nvPr/>
            </p:nvSpPr>
            <p:spPr>
              <a:xfrm>
                <a:off x="200160" y="4680"/>
                <a:ext cx="369360" cy="181080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810800"/>
                  <a:gd name="textAreaBottom" fmla="*/ 1811160 h 1810800"/>
                </a:gdLst>
                <a:ahLst/>
                <a:cxnLst/>
                <a:rect l="textAreaLeft" t="textAreaTop" r="textAreaRight" b="textAreaBottom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52" name="Freeform 9"/>
              <p:cNvSpPr/>
              <p:nvPr/>
            </p:nvSpPr>
            <p:spPr>
              <a:xfrm>
                <a:off x="503280" y="18018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53" name="Freeform 10"/>
              <p:cNvSpPr/>
              <p:nvPr/>
            </p:nvSpPr>
            <p:spPr>
              <a:xfrm>
                <a:off x="285840" y="4680"/>
                <a:ext cx="369360" cy="142992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429920"/>
                  <a:gd name="textAreaBottom" fmla="*/ 1430280 h 1429920"/>
                </a:gdLst>
                <a:ahLst/>
                <a:cxnLst/>
                <a:rect l="textAreaLeft" t="textAreaTop" r="textAreaRight" b="textAreaBottom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54" name="Freeform 11"/>
              <p:cNvSpPr/>
              <p:nvPr/>
            </p:nvSpPr>
            <p:spPr>
              <a:xfrm>
                <a:off x="546120" y="0"/>
                <a:ext cx="151920" cy="912600"/>
              </a:xfrm>
              <a:custGeom>
                <a:avLst/>
                <a:gdLst>
                  <a:gd name="textAreaLeft" fmla="*/ 0 w 151920"/>
                  <a:gd name="textAreaRight" fmla="*/ 152280 w 151920"/>
                  <a:gd name="textAreaTop" fmla="*/ 0 h 912600"/>
                  <a:gd name="textAreaBottom" fmla="*/ 912960 h 912600"/>
                </a:gdLst>
                <a:ahLst/>
                <a:cxnLst/>
                <a:rect l="textAreaLeft" t="textAreaTop" r="textAreaRight" b="textAreaBottom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55" name="Freeform 12"/>
              <p:cNvSpPr/>
              <p:nvPr/>
            </p:nvSpPr>
            <p:spPr>
              <a:xfrm>
                <a:off x="588960" y="142092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56" name="Freeform 13"/>
              <p:cNvSpPr/>
              <p:nvPr/>
            </p:nvSpPr>
            <p:spPr>
              <a:xfrm>
                <a:off x="588960" y="9032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57" name="Freeform 14"/>
              <p:cNvSpPr/>
              <p:nvPr/>
            </p:nvSpPr>
            <p:spPr>
              <a:xfrm>
                <a:off x="641520" y="0"/>
                <a:ext cx="421920" cy="526680"/>
              </a:xfrm>
              <a:custGeom>
                <a:avLst/>
                <a:gdLst>
                  <a:gd name="textAreaLeft" fmla="*/ 0 w 421920"/>
                  <a:gd name="textAreaRight" fmla="*/ 422280 w 421920"/>
                  <a:gd name="textAreaTop" fmla="*/ 0 h 526680"/>
                  <a:gd name="textAreaBottom" fmla="*/ 527040 h 526680"/>
                </a:gdLst>
                <a:ahLst/>
                <a:cxnLst/>
                <a:rect l="textAreaLeft" t="textAreaTop" r="textAreaRight" b="textAreaBottom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58" name="Freeform 15"/>
              <p:cNvSpPr/>
              <p:nvPr/>
            </p:nvSpPr>
            <p:spPr>
              <a:xfrm>
                <a:off x="1020600" y="488880"/>
                <a:ext cx="161640" cy="147240"/>
              </a:xfrm>
              <a:custGeom>
                <a:avLst/>
                <a:gdLst>
                  <a:gd name="textAreaLeft" fmla="*/ 0 w 161640"/>
                  <a:gd name="textAreaRight" fmla="*/ 162000 w 161640"/>
                  <a:gd name="textAreaTop" fmla="*/ 0 h 147240"/>
                  <a:gd name="textAreaBottom" fmla="*/ 147600 h 147240"/>
                </a:gdLst>
                <a:ahLst/>
                <a:cxnLst/>
                <a:rect l="textAreaLeft" t="textAreaTop" r="textAreaRight" b="textAreaBottom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59" name="Line 16"/>
              <p:cNvSpPr/>
              <p:nvPr/>
            </p:nvSpPr>
            <p:spPr>
              <a:xfrm>
                <a:off x="-4680" y="9360"/>
                <a:ext cx="360" cy="360"/>
              </a:xfrm>
              <a:prstGeom prst="line">
                <a:avLst/>
              </a:prstGeom>
              <a:ln w="15">
                <a:solidFill>
                  <a:srgbClr val="FFFFFF"/>
                </a:solidFill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-44640" rIns="90000" bIns="-44640" anchor="t" anchorCtr="1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60" name="Freeform 17"/>
              <p:cNvSpPr/>
              <p:nvPr/>
            </p:nvSpPr>
            <p:spPr>
              <a:xfrm>
                <a:off x="9360" y="1801800"/>
                <a:ext cx="123480" cy="126720"/>
              </a:xfrm>
              <a:custGeom>
                <a:avLst/>
                <a:gdLst>
                  <a:gd name="textAreaLeft" fmla="*/ 0 w 123480"/>
                  <a:gd name="textAreaRight" fmla="*/ 123840 w 123480"/>
                  <a:gd name="textAreaTop" fmla="*/ 0 h 126720"/>
                  <a:gd name="textAreaBottom" fmla="*/ 127080 h 126720"/>
                </a:gdLst>
                <a:ahLst/>
                <a:cxnLst/>
                <a:rect l="textAreaLeft" t="textAreaTop" r="textAreaRight" b="textAreaBottom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61" name="Freeform 18"/>
              <p:cNvSpPr/>
              <p:nvPr/>
            </p:nvSpPr>
            <p:spPr>
              <a:xfrm>
                <a:off x="-9360" y="3549600"/>
                <a:ext cx="147240" cy="480600"/>
              </a:xfrm>
              <a:custGeom>
                <a:avLst/>
                <a:gdLst>
                  <a:gd name="textAreaLeft" fmla="*/ 0 w 147240"/>
                  <a:gd name="textAreaRight" fmla="*/ 147600 w 147240"/>
                  <a:gd name="textAreaTop" fmla="*/ 0 h 480600"/>
                  <a:gd name="textAreaBottom" fmla="*/ 480960 h 480600"/>
                </a:gdLst>
                <a:ahLst/>
                <a:cxnLst/>
                <a:rect l="textAreaLeft" t="textAreaTop" r="textAreaRight" b="textAreaBottom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62" name="Freeform 19"/>
              <p:cNvSpPr/>
              <p:nvPr/>
            </p:nvSpPr>
            <p:spPr>
              <a:xfrm>
                <a:off x="128520" y="1382760"/>
                <a:ext cx="142560" cy="475920"/>
              </a:xfrm>
              <a:custGeom>
                <a:avLst/>
                <a:gdLst>
                  <a:gd name="textAreaLeft" fmla="*/ 0 w 142560"/>
                  <a:gd name="textAreaRight" fmla="*/ 142920 w 142560"/>
                  <a:gd name="textAreaTop" fmla="*/ 0 h 475920"/>
                  <a:gd name="textAreaBottom" fmla="*/ 476280 h 475920"/>
                </a:gdLst>
                <a:ahLst/>
                <a:cxnLst/>
                <a:rect l="textAreaLeft" t="textAreaTop" r="textAreaRight" b="textAreaBottom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63" name="Freeform 20"/>
              <p:cNvSpPr/>
              <p:nvPr/>
            </p:nvSpPr>
            <p:spPr>
              <a:xfrm>
                <a:off x="204840" y="1849320"/>
                <a:ext cx="114120" cy="107640"/>
              </a:xfrm>
              <a:custGeom>
                <a:avLst/>
                <a:gdLst>
                  <a:gd name="textAreaLeft" fmla="*/ 0 w 114120"/>
                  <a:gd name="textAreaRight" fmla="*/ 114480 w 114120"/>
                  <a:gd name="textAreaTop" fmla="*/ 0 h 107640"/>
                  <a:gd name="textAreaBottom" fmla="*/ 108000 h 107640"/>
                </a:gdLst>
                <a:ahLst/>
                <a:cxnLst/>
                <a:rect l="textAreaLeft" t="textAreaTop" r="textAreaRight" b="textAreaBottom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64" name="Rectangle 21"/>
              <p:cNvSpPr/>
              <p:nvPr/>
            </p:nvSpPr>
            <p:spPr>
              <a:xfrm>
                <a:off x="133200" y="4662360"/>
                <a:ext cx="23400" cy="2180880"/>
              </a:xfrm>
              <a:prstGeom prst="rect">
                <a:avLst/>
              </a:pr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65" name="Freeform 22"/>
              <p:cNvSpPr/>
              <p:nvPr/>
            </p:nvSpPr>
            <p:spPr>
              <a:xfrm>
                <a:off x="223920" y="5041800"/>
                <a:ext cx="369360" cy="180144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801440"/>
                  <a:gd name="textAreaBottom" fmla="*/ 1801800 h 1801440"/>
                </a:gdLst>
                <a:ahLst/>
                <a:cxnLst/>
                <a:rect l="textAreaLeft" t="textAreaTop" r="textAreaRight" b="textAreaBottom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66" name="Freeform 23"/>
              <p:cNvSpPr/>
              <p:nvPr/>
            </p:nvSpPr>
            <p:spPr>
              <a:xfrm>
                <a:off x="52560" y="44816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67" name="Freeform 24"/>
              <p:cNvSpPr/>
              <p:nvPr/>
            </p:nvSpPr>
            <p:spPr>
              <a:xfrm>
                <a:off x="-14400" y="5627520"/>
                <a:ext cx="85320" cy="1215720"/>
              </a:xfrm>
              <a:custGeom>
                <a:avLst/>
                <a:gdLst>
                  <a:gd name="textAreaLeft" fmla="*/ 0 w 85320"/>
                  <a:gd name="textAreaRight" fmla="*/ 85680 w 85320"/>
                  <a:gd name="textAreaTop" fmla="*/ 0 h 1215720"/>
                  <a:gd name="textAreaBottom" fmla="*/ 1216080 h 1215720"/>
                </a:gdLst>
                <a:ahLst/>
                <a:cxnLst/>
                <a:rect l="textAreaLeft" t="textAreaTop" r="textAreaRight" b="textAreaBottom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68" name="Freeform 25"/>
              <p:cNvSpPr/>
              <p:nvPr/>
            </p:nvSpPr>
            <p:spPr>
              <a:xfrm>
                <a:off x="527040" y="48672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69" name="Freeform 26"/>
              <p:cNvSpPr/>
              <p:nvPr/>
            </p:nvSpPr>
            <p:spPr>
              <a:xfrm>
                <a:off x="309600" y="5423040"/>
                <a:ext cx="374400" cy="1425240"/>
              </a:xfrm>
              <a:custGeom>
                <a:avLst/>
                <a:gdLst>
                  <a:gd name="textAreaLeft" fmla="*/ 0 w 374400"/>
                  <a:gd name="textAreaRight" fmla="*/ 374760 w 374400"/>
                  <a:gd name="textAreaTop" fmla="*/ 0 h 1425240"/>
                  <a:gd name="textAreaBottom" fmla="*/ 1425600 h 1425240"/>
                </a:gdLst>
                <a:ahLst/>
                <a:cxnLst/>
                <a:rect l="textAreaLeft" t="textAreaTop" r="textAreaRight" b="textAreaBottom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70" name="Freeform 27"/>
              <p:cNvSpPr/>
              <p:nvPr/>
            </p:nvSpPr>
            <p:spPr>
              <a:xfrm>
                <a:off x="569880" y="5945040"/>
                <a:ext cx="151920" cy="912600"/>
              </a:xfrm>
              <a:custGeom>
                <a:avLst/>
                <a:gdLst>
                  <a:gd name="textAreaLeft" fmla="*/ 0 w 151920"/>
                  <a:gd name="textAreaRight" fmla="*/ 152280 w 151920"/>
                  <a:gd name="textAreaTop" fmla="*/ 0 h 912600"/>
                  <a:gd name="textAreaBottom" fmla="*/ 912960 h 912600"/>
                </a:gdLst>
                <a:ahLst/>
                <a:cxnLst/>
                <a:rect l="textAreaLeft" t="textAreaTop" r="textAreaRight" b="textAreaBottom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71" name="Freeform 28"/>
              <p:cNvSpPr/>
              <p:nvPr/>
            </p:nvSpPr>
            <p:spPr>
              <a:xfrm>
                <a:off x="612720" y="52466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72" name="Freeform 29"/>
              <p:cNvSpPr/>
              <p:nvPr/>
            </p:nvSpPr>
            <p:spPr>
              <a:xfrm>
                <a:off x="612720" y="576432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73" name="Freeform 30"/>
              <p:cNvSpPr/>
              <p:nvPr/>
            </p:nvSpPr>
            <p:spPr>
              <a:xfrm>
                <a:off x="669960" y="6330960"/>
                <a:ext cx="417240" cy="517320"/>
              </a:xfrm>
              <a:custGeom>
                <a:avLst/>
                <a:gdLst>
                  <a:gd name="textAreaLeft" fmla="*/ 0 w 417240"/>
                  <a:gd name="textAreaRight" fmla="*/ 417600 w 417240"/>
                  <a:gd name="textAreaTop" fmla="*/ 0 h 517320"/>
                  <a:gd name="textAreaBottom" fmla="*/ 517680 h 517320"/>
                </a:gdLst>
                <a:ahLst/>
                <a:cxnLst/>
                <a:rect l="textAreaLeft" t="textAreaTop" r="textAreaRight" b="textAreaBottom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74" name="Freeform 31"/>
              <p:cNvSpPr/>
              <p:nvPr/>
            </p:nvSpPr>
            <p:spPr>
              <a:xfrm>
                <a:off x="1049400" y="6221520"/>
                <a:ext cx="156960" cy="14724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47240"/>
                  <a:gd name="textAreaBottom" fmla="*/ 147600 h 147240"/>
                </a:gdLst>
                <a:ahLst/>
                <a:cxnLst/>
                <a:rect l="textAreaLeft" t="textAreaTop" r="textAreaRight" b="textAreaBottom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475" name="Group 9"/>
            <p:cNvGrpSpPr/>
            <p:nvPr/>
          </p:nvGrpSpPr>
          <p:grpSpPr>
            <a:xfrm>
              <a:off x="11364840" y="0"/>
              <a:ext cx="674280" cy="6848280"/>
              <a:chOff x="11364840" y="0"/>
              <a:chExt cx="674280" cy="6848280"/>
            </a:xfrm>
          </p:grpSpPr>
          <p:sp>
            <p:nvSpPr>
              <p:cNvPr id="476" name="Freeform 32"/>
              <p:cNvSpPr/>
              <p:nvPr/>
            </p:nvSpPr>
            <p:spPr>
              <a:xfrm>
                <a:off x="11484000" y="0"/>
                <a:ext cx="417240" cy="512280"/>
              </a:xfrm>
              <a:custGeom>
                <a:avLst/>
                <a:gdLst>
                  <a:gd name="textAreaLeft" fmla="*/ 0 w 417240"/>
                  <a:gd name="textAreaRight" fmla="*/ 417600 w 417240"/>
                  <a:gd name="textAreaTop" fmla="*/ 0 h 512280"/>
                  <a:gd name="textAreaBottom" fmla="*/ 512640 h 512280"/>
                </a:gdLst>
                <a:ahLst/>
                <a:cxnLst/>
                <a:rect l="textAreaLeft" t="textAreaTop" r="textAreaRight" b="textAreaBottom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77" name="Freeform 33"/>
              <p:cNvSpPr/>
              <p:nvPr/>
            </p:nvSpPr>
            <p:spPr>
              <a:xfrm>
                <a:off x="11364840" y="474840"/>
                <a:ext cx="156960" cy="15192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51920"/>
                  <a:gd name="textAreaBottom" fmla="*/ 152280 h 151920"/>
                </a:gdLst>
                <a:ahLst/>
                <a:cxnLst/>
                <a:rect l="textAreaLeft" t="textAreaTop" r="textAreaRight" b="textAreaBottom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78" name="Freeform 34"/>
              <p:cNvSpPr/>
              <p:nvPr/>
            </p:nvSpPr>
            <p:spPr>
              <a:xfrm>
                <a:off x="11631600" y="1539720"/>
                <a:ext cx="188640" cy="190080"/>
              </a:xfrm>
              <a:custGeom>
                <a:avLst/>
                <a:gdLst>
                  <a:gd name="textAreaLeft" fmla="*/ 0 w 188640"/>
                  <a:gd name="textAreaRight" fmla="*/ 189000 w 18864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79" name="Freeform 35"/>
              <p:cNvSpPr/>
              <p:nvPr/>
            </p:nvSpPr>
            <p:spPr>
              <a:xfrm>
                <a:off x="11531520" y="5694480"/>
                <a:ext cx="298080" cy="1153800"/>
              </a:xfrm>
              <a:custGeom>
                <a:avLst/>
                <a:gdLst>
                  <a:gd name="textAreaLeft" fmla="*/ 0 w 298080"/>
                  <a:gd name="textAreaRight" fmla="*/ 298440 w 298080"/>
                  <a:gd name="textAreaTop" fmla="*/ 0 h 1153800"/>
                  <a:gd name="textAreaBottom" fmla="*/ 1154160 h 1153800"/>
                </a:gdLst>
                <a:ahLst/>
                <a:cxnLst/>
                <a:rect l="textAreaLeft" t="textAreaTop" r="textAreaRight" b="textAreaBottom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80" name="Freeform 36"/>
              <p:cNvSpPr/>
              <p:nvPr/>
            </p:nvSpPr>
            <p:spPr>
              <a:xfrm>
                <a:off x="11773080" y="5551560"/>
                <a:ext cx="156960" cy="15516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55160"/>
                  <a:gd name="textAreaBottom" fmla="*/ 155520 h 155160"/>
                </a:gdLst>
                <a:ahLst/>
                <a:cxnLst/>
                <a:rect l="textAreaLeft" t="textAreaTop" r="textAreaRight" b="textAreaBottom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81" name="Freeform 37"/>
              <p:cNvSpPr/>
              <p:nvPr/>
            </p:nvSpPr>
            <p:spPr>
              <a:xfrm>
                <a:off x="11711160" y="4680"/>
                <a:ext cx="304560" cy="1544400"/>
              </a:xfrm>
              <a:custGeom>
                <a:avLst/>
                <a:gdLst>
                  <a:gd name="textAreaLeft" fmla="*/ 0 w 304560"/>
                  <a:gd name="textAreaRight" fmla="*/ 304920 w 304560"/>
                  <a:gd name="textAreaTop" fmla="*/ 0 h 1544400"/>
                  <a:gd name="textAreaBottom" fmla="*/ 1544760 h 1544400"/>
                </a:gdLst>
                <a:ahLst/>
                <a:cxnLst/>
                <a:rect l="textAreaLeft" t="textAreaTop" r="textAreaRight" b="textAreaBottom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82" name="Freeform 38"/>
              <p:cNvSpPr/>
              <p:nvPr/>
            </p:nvSpPr>
            <p:spPr>
              <a:xfrm>
                <a:off x="11636280" y="4867200"/>
                <a:ext cx="188640" cy="188640"/>
              </a:xfrm>
              <a:custGeom>
                <a:avLst/>
                <a:gdLst>
                  <a:gd name="textAreaLeft" fmla="*/ 0 w 188640"/>
                  <a:gd name="textAreaRight" fmla="*/ 189000 w 18864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83" name="Freeform 39"/>
              <p:cNvSpPr/>
              <p:nvPr/>
            </p:nvSpPr>
            <p:spPr>
              <a:xfrm>
                <a:off x="11441160" y="5046840"/>
                <a:ext cx="307440" cy="1801440"/>
              </a:xfrm>
              <a:custGeom>
                <a:avLst/>
                <a:gdLst>
                  <a:gd name="textAreaLeft" fmla="*/ 0 w 307440"/>
                  <a:gd name="textAreaRight" fmla="*/ 307800 w 307440"/>
                  <a:gd name="textAreaTop" fmla="*/ 0 h 1801440"/>
                  <a:gd name="textAreaBottom" fmla="*/ 1801800 h 1801440"/>
                </a:gdLst>
                <a:ahLst/>
                <a:cxnLst/>
                <a:rect l="textAreaLeft" t="textAreaTop" r="textAreaRight" b="textAreaBottom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84" name="Freeform 40"/>
              <p:cNvSpPr/>
              <p:nvPr/>
            </p:nvSpPr>
            <p:spPr>
              <a:xfrm>
                <a:off x="11849040" y="641664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85" name="Rectangle 41"/>
              <p:cNvSpPr/>
              <p:nvPr/>
            </p:nvSpPr>
            <p:spPr>
              <a:xfrm>
                <a:off x="11939760" y="6595920"/>
                <a:ext cx="23400" cy="252000"/>
              </a:xfrm>
              <a:prstGeom prst="rect">
                <a:avLst/>
              </a:pr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</p:grpSp>
      <p:sp>
        <p:nvSpPr>
          <p:cNvPr id="486" name="PlaceHolder 1"/>
          <p:cNvSpPr>
            <a:spLocks noGrp="1"/>
          </p:cNvSpPr>
          <p:nvPr>
            <p:ph type="title"/>
          </p:nvPr>
        </p:nvSpPr>
        <p:spPr>
          <a:xfrm>
            <a:off x="9042480" y="609480"/>
            <a:ext cx="2004480" cy="5181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 vert="eaVert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en-US" sz="3600" b="0" u="none" strike="noStrike" cap="all">
                <a:solidFill>
                  <a:schemeClr val="lt1"/>
                </a:solidFill>
                <a:effectLst/>
                <a:uFillTx/>
                <a:latin typeface="Tw Cen MT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3600" b="0" u="none" strike="noStrike" cap="all">
                <a:solidFill>
                  <a:schemeClr val="lt1"/>
                </a:solidFill>
                <a:effectLst/>
                <a:uFillTx/>
                <a:latin typeface="Tw Cen MT"/>
              </a:rPr>
              <a:t>Click to edit Master title style</a:t>
            </a:r>
            <a:endParaRPr lang="en-US" sz="3600" b="0" u="none" strike="noStrike" cap="all">
              <a:solidFill>
                <a:schemeClr val="lt1"/>
              </a:solidFill>
              <a:effectLst/>
              <a:uFillTx/>
              <a:latin typeface="Tw Cen MT"/>
            </a:endParaRPr>
          </a:p>
        </p:txBody>
      </p:sp>
      <p:sp>
        <p:nvSpPr>
          <p:cNvPr id="487" name="PlaceHolder 2"/>
          <p:cNvSpPr>
            <a:spLocks noGrp="1"/>
          </p:cNvSpPr>
          <p:nvPr>
            <p:ph type="body"/>
          </p:nvPr>
        </p:nvSpPr>
        <p:spPr>
          <a:xfrm>
            <a:off x="1141560" y="609480"/>
            <a:ext cx="7748280" cy="51811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 vert="eaVert">
            <a:noAutofit/>
          </a:bodyPr>
          <a:lstStyle>
            <a:lvl1pPr algn="l" defTabSz="914400">
              <a:lnSpc>
                <a:spcPct val="120000"/>
              </a:lnSpc>
              <a:spcBef>
                <a:spcPts val="1001"/>
              </a:spcBef>
              <a:buClr>
                <a:srgbClr val="FFFFFF"/>
              </a:buClr>
              <a:buSzPct val="125000"/>
              <a:buFont typeface="Arial"/>
              <a:buChar char="•"/>
              <a:defRPr lang="en-US" sz="2400" b="0" u="none" strike="noStrike">
                <a:solidFill>
                  <a:schemeClr val="lt1"/>
                </a:solidFill>
                <a:effectLst/>
                <a:uFillTx/>
                <a:latin typeface="Tw Cen MT"/>
              </a:defRPr>
            </a:lvl1pPr>
            <a:lvl2pPr lvl="1" algn="l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  <a:defRPr lang="en-US" sz="2000" b="0" u="none" strike="noStrike">
                <a:solidFill>
                  <a:schemeClr val="lt1"/>
                </a:solidFill>
                <a:effectLst/>
                <a:uFillTx/>
                <a:latin typeface="Tw Cen MT"/>
              </a:defRPr>
            </a:lvl2pPr>
            <a:lvl3pPr lvl="2" algn="l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  <a:defRPr lang="en-US" sz="1800" b="0" u="none" strike="noStrike">
                <a:solidFill>
                  <a:schemeClr val="lt1"/>
                </a:solidFill>
                <a:effectLst/>
                <a:uFillTx/>
                <a:latin typeface="Tw Cen MT"/>
              </a:defRPr>
            </a:lvl3pPr>
            <a:lvl4pPr lvl="3" algn="l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  <a:defRPr lang="en-US" sz="1600" b="0" u="none" strike="noStrike">
                <a:solidFill>
                  <a:schemeClr val="lt1"/>
                </a:solidFill>
                <a:effectLst/>
                <a:uFillTx/>
                <a:latin typeface="Tw Cen MT"/>
              </a:defRPr>
            </a:lvl4pPr>
            <a:lvl5pPr lvl="4" algn="l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  <a:defRPr lang="en-US" sz="1600" b="0" u="none" strike="noStrike">
                <a:solidFill>
                  <a:schemeClr val="lt1"/>
                </a:solidFill>
                <a:effectLst/>
                <a:uFillTx/>
                <a:latin typeface="Tw Cen MT"/>
              </a:defRPr>
            </a:lvl5pPr>
          </a:lstStyle>
          <a:p>
            <a:pPr marL="228600" indent="-228600" algn="l" defTabSz="914400">
              <a:lnSpc>
                <a:spcPct val="120000"/>
              </a:lnSpc>
              <a:spcBef>
                <a:spcPts val="1001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lang="en-US" sz="24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Edit Master text styles</a:t>
            </a:r>
            <a:endParaRPr lang="en-US" sz="24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  <a:p>
            <a:pPr marL="685800" lvl="1" indent="-228600" algn="l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Second level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  <a:p>
            <a:pPr marL="1143000" lvl="2" indent="-228600" algn="l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lang="en-US" sz="18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Third level</a:t>
            </a:r>
            <a:endParaRPr lang="en-US" sz="18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  <a:p>
            <a:pPr marL="1600200" lvl="3" indent="-228600" algn="l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Fourth level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  <a:p>
            <a:pPr marL="2057400" lvl="4" indent="-228600" algn="l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Fifth level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</p:txBody>
      </p:sp>
      <p:sp>
        <p:nvSpPr>
          <p:cNvPr id="488" name="PlaceHolder 3"/>
          <p:cNvSpPr>
            <a:spLocks noGrp="1"/>
          </p:cNvSpPr>
          <p:nvPr>
            <p:ph type="dt" idx="25"/>
          </p:nvPr>
        </p:nvSpPr>
        <p:spPr>
          <a:xfrm>
            <a:off x="7457040" y="58831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05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Tw Cen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lang="en-US" sz="105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Tw Cen MT"/>
              </a:rPr>
              <a:t>&lt;date/time&gt;</a:t>
            </a:r>
            <a:endParaRPr lang="en-US" sz="105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89" name="PlaceHolder 4"/>
          <p:cNvSpPr>
            <a:spLocks noGrp="1"/>
          </p:cNvSpPr>
          <p:nvPr>
            <p:ph type="ftr" idx="26"/>
          </p:nvPr>
        </p:nvSpPr>
        <p:spPr>
          <a:xfrm>
            <a:off x="1141560" y="5883120"/>
            <a:ext cx="623880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90" name="PlaceHolder 5"/>
          <p:cNvSpPr>
            <a:spLocks noGrp="1"/>
          </p:cNvSpPr>
          <p:nvPr>
            <p:ph type="sldNum" idx="27"/>
          </p:nvPr>
        </p:nvSpPr>
        <p:spPr>
          <a:xfrm>
            <a:off x="10276200" y="5883120"/>
            <a:ext cx="7707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05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Tw Cen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BC3561CF-CC42-4526-AA0B-ECA5F9F1B455}" type="slidenum">
              <a:rPr lang="en-US" sz="105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Tw Cen MT"/>
              </a:rPr>
              <a:t>&lt;number&gt;</a:t>
            </a:fld>
            <a:endParaRPr lang="en-US" sz="105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Content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7" name="Picture 2" descr="\\DROBO-FS\QuickDrops\JB\PPTX NG\Droplets\LightingOverlay.png"/>
          <p:cNvPicPr/>
          <p:nvPr/>
        </p:nvPicPr>
        <p:blipFill>
          <a:blip r:embed="rId3">
            <a:alphaModFix amt="30000"/>
          </a:blip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538" name="Group 7"/>
          <p:cNvGrpSpPr/>
          <p:nvPr/>
        </p:nvGrpSpPr>
        <p:grpSpPr>
          <a:xfrm>
            <a:off x="-14400" y="0"/>
            <a:ext cx="12053520" cy="6857640"/>
            <a:chOff x="-14400" y="0"/>
            <a:chExt cx="12053520" cy="6857640"/>
          </a:xfrm>
        </p:grpSpPr>
        <p:grpSp>
          <p:nvGrpSpPr>
            <p:cNvPr id="539" name="Group 8"/>
            <p:cNvGrpSpPr/>
            <p:nvPr/>
          </p:nvGrpSpPr>
          <p:grpSpPr>
            <a:xfrm>
              <a:off x="-14400" y="0"/>
              <a:ext cx="1220760" cy="6857640"/>
              <a:chOff x="-14400" y="0"/>
              <a:chExt cx="1220760" cy="6857640"/>
            </a:xfrm>
          </p:grpSpPr>
          <p:sp>
            <p:nvSpPr>
              <p:cNvPr id="494" name="Rectangle 5"/>
              <p:cNvSpPr/>
              <p:nvPr/>
            </p:nvSpPr>
            <p:spPr>
              <a:xfrm>
                <a:off x="114480" y="4680"/>
                <a:ext cx="23400" cy="2180880"/>
              </a:xfrm>
              <a:prstGeom prst="rect">
                <a:avLst/>
              </a:pr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95" name="Freeform 6"/>
              <p:cNvSpPr/>
              <p:nvPr/>
            </p:nvSpPr>
            <p:spPr>
              <a:xfrm>
                <a:off x="33480" y="217656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96" name="Freeform 7"/>
              <p:cNvSpPr/>
              <p:nvPr/>
            </p:nvSpPr>
            <p:spPr>
              <a:xfrm>
                <a:off x="28440" y="40212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97" name="Freeform 8"/>
              <p:cNvSpPr/>
              <p:nvPr/>
            </p:nvSpPr>
            <p:spPr>
              <a:xfrm>
                <a:off x="200160" y="4680"/>
                <a:ext cx="369360" cy="181080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810800"/>
                  <a:gd name="textAreaBottom" fmla="*/ 1811160 h 1810800"/>
                </a:gdLst>
                <a:ahLst/>
                <a:cxnLst/>
                <a:rect l="textAreaLeft" t="textAreaTop" r="textAreaRight" b="textAreaBottom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98" name="Freeform 9"/>
              <p:cNvSpPr/>
              <p:nvPr/>
            </p:nvSpPr>
            <p:spPr>
              <a:xfrm>
                <a:off x="503280" y="18018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99" name="Freeform 10"/>
              <p:cNvSpPr/>
              <p:nvPr/>
            </p:nvSpPr>
            <p:spPr>
              <a:xfrm>
                <a:off x="285840" y="4680"/>
                <a:ext cx="369360" cy="142992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429920"/>
                  <a:gd name="textAreaBottom" fmla="*/ 1430280 h 1429920"/>
                </a:gdLst>
                <a:ahLst/>
                <a:cxnLst/>
                <a:rect l="textAreaLeft" t="textAreaTop" r="textAreaRight" b="textAreaBottom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00" name="Freeform 11"/>
              <p:cNvSpPr/>
              <p:nvPr/>
            </p:nvSpPr>
            <p:spPr>
              <a:xfrm>
                <a:off x="546120" y="0"/>
                <a:ext cx="151920" cy="912600"/>
              </a:xfrm>
              <a:custGeom>
                <a:avLst/>
                <a:gdLst>
                  <a:gd name="textAreaLeft" fmla="*/ 0 w 151920"/>
                  <a:gd name="textAreaRight" fmla="*/ 152280 w 151920"/>
                  <a:gd name="textAreaTop" fmla="*/ 0 h 912600"/>
                  <a:gd name="textAreaBottom" fmla="*/ 912960 h 912600"/>
                </a:gdLst>
                <a:ahLst/>
                <a:cxnLst/>
                <a:rect l="textAreaLeft" t="textAreaTop" r="textAreaRight" b="textAreaBottom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01" name="Freeform 12"/>
              <p:cNvSpPr/>
              <p:nvPr/>
            </p:nvSpPr>
            <p:spPr>
              <a:xfrm>
                <a:off x="588960" y="142092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02" name="Freeform 13"/>
              <p:cNvSpPr/>
              <p:nvPr/>
            </p:nvSpPr>
            <p:spPr>
              <a:xfrm>
                <a:off x="588960" y="9032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03" name="Freeform 14"/>
              <p:cNvSpPr/>
              <p:nvPr/>
            </p:nvSpPr>
            <p:spPr>
              <a:xfrm>
                <a:off x="641520" y="0"/>
                <a:ext cx="421920" cy="526680"/>
              </a:xfrm>
              <a:custGeom>
                <a:avLst/>
                <a:gdLst>
                  <a:gd name="textAreaLeft" fmla="*/ 0 w 421920"/>
                  <a:gd name="textAreaRight" fmla="*/ 422280 w 421920"/>
                  <a:gd name="textAreaTop" fmla="*/ 0 h 526680"/>
                  <a:gd name="textAreaBottom" fmla="*/ 527040 h 526680"/>
                </a:gdLst>
                <a:ahLst/>
                <a:cxnLst/>
                <a:rect l="textAreaLeft" t="textAreaTop" r="textAreaRight" b="textAreaBottom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04" name="Freeform 15"/>
              <p:cNvSpPr/>
              <p:nvPr/>
            </p:nvSpPr>
            <p:spPr>
              <a:xfrm>
                <a:off x="1020600" y="488880"/>
                <a:ext cx="161640" cy="147240"/>
              </a:xfrm>
              <a:custGeom>
                <a:avLst/>
                <a:gdLst>
                  <a:gd name="textAreaLeft" fmla="*/ 0 w 161640"/>
                  <a:gd name="textAreaRight" fmla="*/ 162000 w 161640"/>
                  <a:gd name="textAreaTop" fmla="*/ 0 h 147240"/>
                  <a:gd name="textAreaBottom" fmla="*/ 147600 h 147240"/>
                </a:gdLst>
                <a:ahLst/>
                <a:cxnLst/>
                <a:rect l="textAreaLeft" t="textAreaTop" r="textAreaRight" b="textAreaBottom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40" name="Line 16"/>
              <p:cNvSpPr/>
              <p:nvPr/>
            </p:nvSpPr>
            <p:spPr>
              <a:xfrm>
                <a:off x="-4680" y="9360"/>
                <a:ext cx="360" cy="360"/>
              </a:xfrm>
              <a:prstGeom prst="line">
                <a:avLst/>
              </a:prstGeom>
              <a:ln w="15">
                <a:solidFill>
                  <a:srgbClr val="FFFFFF"/>
                </a:solidFill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-44640" rIns="90000" bIns="-44640" anchor="t" anchorCtr="1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06" name="Freeform 17"/>
              <p:cNvSpPr/>
              <p:nvPr/>
            </p:nvSpPr>
            <p:spPr>
              <a:xfrm>
                <a:off x="9360" y="1801800"/>
                <a:ext cx="123480" cy="126720"/>
              </a:xfrm>
              <a:custGeom>
                <a:avLst/>
                <a:gdLst>
                  <a:gd name="textAreaLeft" fmla="*/ 0 w 123480"/>
                  <a:gd name="textAreaRight" fmla="*/ 123840 w 123480"/>
                  <a:gd name="textAreaTop" fmla="*/ 0 h 126720"/>
                  <a:gd name="textAreaBottom" fmla="*/ 127080 h 126720"/>
                </a:gdLst>
                <a:ahLst/>
                <a:cxnLst/>
                <a:rect l="textAreaLeft" t="textAreaTop" r="textAreaRight" b="textAreaBottom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07" name="Freeform 18"/>
              <p:cNvSpPr/>
              <p:nvPr/>
            </p:nvSpPr>
            <p:spPr>
              <a:xfrm>
                <a:off x="-9360" y="3549600"/>
                <a:ext cx="147240" cy="480600"/>
              </a:xfrm>
              <a:custGeom>
                <a:avLst/>
                <a:gdLst>
                  <a:gd name="textAreaLeft" fmla="*/ 0 w 147240"/>
                  <a:gd name="textAreaRight" fmla="*/ 147600 w 147240"/>
                  <a:gd name="textAreaTop" fmla="*/ 0 h 480600"/>
                  <a:gd name="textAreaBottom" fmla="*/ 480960 h 480600"/>
                </a:gdLst>
                <a:ahLst/>
                <a:cxnLst/>
                <a:rect l="textAreaLeft" t="textAreaTop" r="textAreaRight" b="textAreaBottom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08" name="Freeform 19"/>
              <p:cNvSpPr/>
              <p:nvPr/>
            </p:nvSpPr>
            <p:spPr>
              <a:xfrm>
                <a:off x="128520" y="1382760"/>
                <a:ext cx="142560" cy="475920"/>
              </a:xfrm>
              <a:custGeom>
                <a:avLst/>
                <a:gdLst>
                  <a:gd name="textAreaLeft" fmla="*/ 0 w 142560"/>
                  <a:gd name="textAreaRight" fmla="*/ 142920 w 142560"/>
                  <a:gd name="textAreaTop" fmla="*/ 0 h 475920"/>
                  <a:gd name="textAreaBottom" fmla="*/ 476280 h 475920"/>
                </a:gdLst>
                <a:ahLst/>
                <a:cxnLst/>
                <a:rect l="textAreaLeft" t="textAreaTop" r="textAreaRight" b="textAreaBottom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09" name="Freeform 20"/>
              <p:cNvSpPr/>
              <p:nvPr/>
            </p:nvSpPr>
            <p:spPr>
              <a:xfrm>
                <a:off x="204840" y="1849320"/>
                <a:ext cx="114120" cy="107640"/>
              </a:xfrm>
              <a:custGeom>
                <a:avLst/>
                <a:gdLst>
                  <a:gd name="textAreaLeft" fmla="*/ 0 w 114120"/>
                  <a:gd name="textAreaRight" fmla="*/ 114480 w 114120"/>
                  <a:gd name="textAreaTop" fmla="*/ 0 h 107640"/>
                  <a:gd name="textAreaBottom" fmla="*/ 108000 h 107640"/>
                </a:gdLst>
                <a:ahLst/>
                <a:cxnLst/>
                <a:rect l="textAreaLeft" t="textAreaTop" r="textAreaRight" b="textAreaBottom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10" name="Rectangle 21"/>
              <p:cNvSpPr/>
              <p:nvPr/>
            </p:nvSpPr>
            <p:spPr>
              <a:xfrm>
                <a:off x="133200" y="4662360"/>
                <a:ext cx="23400" cy="2180880"/>
              </a:xfrm>
              <a:prstGeom prst="rect">
                <a:avLst/>
              </a:pr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11" name="Freeform 22"/>
              <p:cNvSpPr/>
              <p:nvPr/>
            </p:nvSpPr>
            <p:spPr>
              <a:xfrm>
                <a:off x="223920" y="5041800"/>
                <a:ext cx="369360" cy="180144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801440"/>
                  <a:gd name="textAreaBottom" fmla="*/ 1801800 h 1801440"/>
                </a:gdLst>
                <a:ahLst/>
                <a:cxnLst/>
                <a:rect l="textAreaLeft" t="textAreaTop" r="textAreaRight" b="textAreaBottom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12" name="Freeform 23"/>
              <p:cNvSpPr/>
              <p:nvPr/>
            </p:nvSpPr>
            <p:spPr>
              <a:xfrm>
                <a:off x="52560" y="44816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13" name="Freeform 24"/>
              <p:cNvSpPr/>
              <p:nvPr/>
            </p:nvSpPr>
            <p:spPr>
              <a:xfrm>
                <a:off x="-14400" y="5627520"/>
                <a:ext cx="85320" cy="1215720"/>
              </a:xfrm>
              <a:custGeom>
                <a:avLst/>
                <a:gdLst>
                  <a:gd name="textAreaLeft" fmla="*/ 0 w 85320"/>
                  <a:gd name="textAreaRight" fmla="*/ 85680 w 85320"/>
                  <a:gd name="textAreaTop" fmla="*/ 0 h 1215720"/>
                  <a:gd name="textAreaBottom" fmla="*/ 1216080 h 1215720"/>
                </a:gdLst>
                <a:ahLst/>
                <a:cxnLst/>
                <a:rect l="textAreaLeft" t="textAreaTop" r="textAreaRight" b="textAreaBottom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14" name="Freeform 25"/>
              <p:cNvSpPr/>
              <p:nvPr/>
            </p:nvSpPr>
            <p:spPr>
              <a:xfrm>
                <a:off x="527040" y="48672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15" name="Freeform 26"/>
              <p:cNvSpPr/>
              <p:nvPr/>
            </p:nvSpPr>
            <p:spPr>
              <a:xfrm>
                <a:off x="309600" y="5423040"/>
                <a:ext cx="374400" cy="1425240"/>
              </a:xfrm>
              <a:custGeom>
                <a:avLst/>
                <a:gdLst>
                  <a:gd name="textAreaLeft" fmla="*/ 0 w 374400"/>
                  <a:gd name="textAreaRight" fmla="*/ 374760 w 374400"/>
                  <a:gd name="textAreaTop" fmla="*/ 0 h 1425240"/>
                  <a:gd name="textAreaBottom" fmla="*/ 1425600 h 1425240"/>
                </a:gdLst>
                <a:ahLst/>
                <a:cxnLst/>
                <a:rect l="textAreaLeft" t="textAreaTop" r="textAreaRight" b="textAreaBottom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16" name="Freeform 27"/>
              <p:cNvSpPr/>
              <p:nvPr/>
            </p:nvSpPr>
            <p:spPr>
              <a:xfrm>
                <a:off x="569880" y="5945040"/>
                <a:ext cx="151920" cy="912600"/>
              </a:xfrm>
              <a:custGeom>
                <a:avLst/>
                <a:gdLst>
                  <a:gd name="textAreaLeft" fmla="*/ 0 w 151920"/>
                  <a:gd name="textAreaRight" fmla="*/ 152280 w 151920"/>
                  <a:gd name="textAreaTop" fmla="*/ 0 h 912600"/>
                  <a:gd name="textAreaBottom" fmla="*/ 912960 h 912600"/>
                </a:gdLst>
                <a:ahLst/>
                <a:cxnLst/>
                <a:rect l="textAreaLeft" t="textAreaTop" r="textAreaRight" b="textAreaBottom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17" name="Freeform 28"/>
              <p:cNvSpPr/>
              <p:nvPr/>
            </p:nvSpPr>
            <p:spPr>
              <a:xfrm>
                <a:off x="612720" y="52466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18" name="Freeform 29"/>
              <p:cNvSpPr/>
              <p:nvPr/>
            </p:nvSpPr>
            <p:spPr>
              <a:xfrm>
                <a:off x="612720" y="576432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19" name="Freeform 30"/>
              <p:cNvSpPr/>
              <p:nvPr/>
            </p:nvSpPr>
            <p:spPr>
              <a:xfrm>
                <a:off x="669960" y="6330960"/>
                <a:ext cx="417240" cy="517320"/>
              </a:xfrm>
              <a:custGeom>
                <a:avLst/>
                <a:gdLst>
                  <a:gd name="textAreaLeft" fmla="*/ 0 w 417240"/>
                  <a:gd name="textAreaRight" fmla="*/ 417600 w 417240"/>
                  <a:gd name="textAreaTop" fmla="*/ 0 h 517320"/>
                  <a:gd name="textAreaBottom" fmla="*/ 517680 h 517320"/>
                </a:gdLst>
                <a:ahLst/>
                <a:cxnLst/>
                <a:rect l="textAreaLeft" t="textAreaTop" r="textAreaRight" b="textAreaBottom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20" name="Freeform 31"/>
              <p:cNvSpPr/>
              <p:nvPr/>
            </p:nvSpPr>
            <p:spPr>
              <a:xfrm>
                <a:off x="1049400" y="6221520"/>
                <a:ext cx="156960" cy="14724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47240"/>
                  <a:gd name="textAreaBottom" fmla="*/ 147600 h 147240"/>
                </a:gdLst>
                <a:ahLst/>
                <a:cxnLst/>
                <a:rect l="textAreaLeft" t="textAreaTop" r="textAreaRight" b="textAreaBottom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541" name="Group 9"/>
            <p:cNvGrpSpPr/>
            <p:nvPr/>
          </p:nvGrpSpPr>
          <p:grpSpPr>
            <a:xfrm>
              <a:off x="11364840" y="0"/>
              <a:ext cx="674280" cy="6848280"/>
              <a:chOff x="11364840" y="0"/>
              <a:chExt cx="674280" cy="6848280"/>
            </a:xfrm>
          </p:grpSpPr>
          <p:sp>
            <p:nvSpPr>
              <p:cNvPr id="522" name="Freeform 32"/>
              <p:cNvSpPr/>
              <p:nvPr/>
            </p:nvSpPr>
            <p:spPr>
              <a:xfrm>
                <a:off x="11484000" y="0"/>
                <a:ext cx="417240" cy="512280"/>
              </a:xfrm>
              <a:custGeom>
                <a:avLst/>
                <a:gdLst>
                  <a:gd name="textAreaLeft" fmla="*/ 0 w 417240"/>
                  <a:gd name="textAreaRight" fmla="*/ 417600 w 417240"/>
                  <a:gd name="textAreaTop" fmla="*/ 0 h 512280"/>
                  <a:gd name="textAreaBottom" fmla="*/ 512640 h 512280"/>
                </a:gdLst>
                <a:ahLst/>
                <a:cxnLst/>
                <a:rect l="textAreaLeft" t="textAreaTop" r="textAreaRight" b="textAreaBottom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23" name="Freeform 33"/>
              <p:cNvSpPr/>
              <p:nvPr/>
            </p:nvSpPr>
            <p:spPr>
              <a:xfrm>
                <a:off x="11364840" y="474840"/>
                <a:ext cx="156960" cy="15192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51920"/>
                  <a:gd name="textAreaBottom" fmla="*/ 152280 h 151920"/>
                </a:gdLst>
                <a:ahLst/>
                <a:cxnLst/>
                <a:rect l="textAreaLeft" t="textAreaTop" r="textAreaRight" b="textAreaBottom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24" name="Freeform 34"/>
              <p:cNvSpPr/>
              <p:nvPr/>
            </p:nvSpPr>
            <p:spPr>
              <a:xfrm>
                <a:off x="11631600" y="1539720"/>
                <a:ext cx="188640" cy="190080"/>
              </a:xfrm>
              <a:custGeom>
                <a:avLst/>
                <a:gdLst>
                  <a:gd name="textAreaLeft" fmla="*/ 0 w 188640"/>
                  <a:gd name="textAreaRight" fmla="*/ 189000 w 18864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25" name="Freeform 35"/>
              <p:cNvSpPr/>
              <p:nvPr/>
            </p:nvSpPr>
            <p:spPr>
              <a:xfrm>
                <a:off x="11531520" y="5694480"/>
                <a:ext cx="298080" cy="1153800"/>
              </a:xfrm>
              <a:custGeom>
                <a:avLst/>
                <a:gdLst>
                  <a:gd name="textAreaLeft" fmla="*/ 0 w 298080"/>
                  <a:gd name="textAreaRight" fmla="*/ 298440 w 298080"/>
                  <a:gd name="textAreaTop" fmla="*/ 0 h 1153800"/>
                  <a:gd name="textAreaBottom" fmla="*/ 1154160 h 1153800"/>
                </a:gdLst>
                <a:ahLst/>
                <a:cxnLst/>
                <a:rect l="textAreaLeft" t="textAreaTop" r="textAreaRight" b="textAreaBottom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26" name="Freeform 36"/>
              <p:cNvSpPr/>
              <p:nvPr/>
            </p:nvSpPr>
            <p:spPr>
              <a:xfrm>
                <a:off x="11773080" y="5551560"/>
                <a:ext cx="156960" cy="15516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55160"/>
                  <a:gd name="textAreaBottom" fmla="*/ 155520 h 155160"/>
                </a:gdLst>
                <a:ahLst/>
                <a:cxnLst/>
                <a:rect l="textAreaLeft" t="textAreaTop" r="textAreaRight" b="textAreaBottom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27" name="Freeform 37"/>
              <p:cNvSpPr/>
              <p:nvPr/>
            </p:nvSpPr>
            <p:spPr>
              <a:xfrm>
                <a:off x="11711160" y="4680"/>
                <a:ext cx="304560" cy="1544400"/>
              </a:xfrm>
              <a:custGeom>
                <a:avLst/>
                <a:gdLst>
                  <a:gd name="textAreaLeft" fmla="*/ 0 w 304560"/>
                  <a:gd name="textAreaRight" fmla="*/ 304920 w 304560"/>
                  <a:gd name="textAreaTop" fmla="*/ 0 h 1544400"/>
                  <a:gd name="textAreaBottom" fmla="*/ 1544760 h 1544400"/>
                </a:gdLst>
                <a:ahLst/>
                <a:cxnLst/>
                <a:rect l="textAreaLeft" t="textAreaTop" r="textAreaRight" b="textAreaBottom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28" name="Freeform 38"/>
              <p:cNvSpPr/>
              <p:nvPr/>
            </p:nvSpPr>
            <p:spPr>
              <a:xfrm>
                <a:off x="11636280" y="4867200"/>
                <a:ext cx="188640" cy="188640"/>
              </a:xfrm>
              <a:custGeom>
                <a:avLst/>
                <a:gdLst>
                  <a:gd name="textAreaLeft" fmla="*/ 0 w 188640"/>
                  <a:gd name="textAreaRight" fmla="*/ 189000 w 18864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29" name="Freeform 39"/>
              <p:cNvSpPr/>
              <p:nvPr/>
            </p:nvSpPr>
            <p:spPr>
              <a:xfrm>
                <a:off x="11441160" y="5046840"/>
                <a:ext cx="307440" cy="1801440"/>
              </a:xfrm>
              <a:custGeom>
                <a:avLst/>
                <a:gdLst>
                  <a:gd name="textAreaLeft" fmla="*/ 0 w 307440"/>
                  <a:gd name="textAreaRight" fmla="*/ 307800 w 307440"/>
                  <a:gd name="textAreaTop" fmla="*/ 0 h 1801440"/>
                  <a:gd name="textAreaBottom" fmla="*/ 1801800 h 1801440"/>
                </a:gdLst>
                <a:ahLst/>
                <a:cxnLst/>
                <a:rect l="textAreaLeft" t="textAreaTop" r="textAreaRight" b="textAreaBottom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30" name="Freeform 40"/>
              <p:cNvSpPr/>
              <p:nvPr/>
            </p:nvSpPr>
            <p:spPr>
              <a:xfrm>
                <a:off x="11849040" y="641664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31" name="Rectangle 41"/>
              <p:cNvSpPr/>
              <p:nvPr/>
            </p:nvSpPr>
            <p:spPr>
              <a:xfrm>
                <a:off x="11939760" y="6595920"/>
                <a:ext cx="23400" cy="252000"/>
              </a:xfrm>
              <a:prstGeom prst="rect">
                <a:avLst/>
              </a:pr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</p:grpSp>
      <p:sp>
        <p:nvSpPr>
          <p:cNvPr id="542" name="PlaceHolder 1"/>
          <p:cNvSpPr>
            <a:spLocks noGrp="1"/>
          </p:cNvSpPr>
          <p:nvPr>
            <p:ph type="title"/>
          </p:nvPr>
        </p:nvSpPr>
        <p:spPr>
          <a:xfrm>
            <a:off x="1141560" y="618480"/>
            <a:ext cx="9905760" cy="1478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en-US" sz="3600" b="0" u="none" strike="noStrike" cap="all">
                <a:solidFill>
                  <a:schemeClr val="lt1"/>
                </a:solidFill>
                <a:effectLst/>
                <a:uFillTx/>
                <a:latin typeface="Tw Cen MT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3600" b="0" u="none" strike="noStrike" cap="all">
                <a:solidFill>
                  <a:schemeClr val="lt1"/>
                </a:solidFill>
                <a:effectLst/>
                <a:uFillTx/>
                <a:latin typeface="Tw Cen MT"/>
              </a:rPr>
              <a:t>Click to edit Master title style</a:t>
            </a:r>
            <a:endParaRPr lang="en-US" sz="3600" b="0" u="none" strike="noStrike" cap="all">
              <a:solidFill>
                <a:schemeClr val="lt1"/>
              </a:solidFill>
              <a:effectLst/>
              <a:uFillTx/>
              <a:latin typeface="Tw Cen MT"/>
            </a:endParaRPr>
          </a:p>
        </p:txBody>
      </p:sp>
      <p:sp>
        <p:nvSpPr>
          <p:cNvPr id="543" name="PlaceHolder 2"/>
          <p:cNvSpPr>
            <a:spLocks noGrp="1"/>
          </p:cNvSpPr>
          <p:nvPr>
            <p:ph type="body"/>
          </p:nvPr>
        </p:nvSpPr>
        <p:spPr>
          <a:xfrm>
            <a:off x="1141560" y="2249640"/>
            <a:ext cx="9905760" cy="3541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120000"/>
              </a:lnSpc>
              <a:spcBef>
                <a:spcPts val="1001"/>
              </a:spcBef>
              <a:buClr>
                <a:srgbClr val="FFFFFF"/>
              </a:buClr>
              <a:buSzPct val="125000"/>
              <a:buFont typeface="Arial"/>
              <a:buChar char="•"/>
              <a:defRPr lang="en-US" sz="2400" b="0" u="none" strike="noStrike">
                <a:solidFill>
                  <a:schemeClr val="lt1"/>
                </a:solidFill>
                <a:effectLst/>
                <a:uFillTx/>
                <a:latin typeface="Tw Cen MT"/>
              </a:defRPr>
            </a:lvl1pPr>
            <a:lvl2pPr lvl="1" algn="l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  <a:defRPr lang="en-US" sz="2000" b="0" u="none" strike="noStrike">
                <a:solidFill>
                  <a:schemeClr val="lt1"/>
                </a:solidFill>
                <a:effectLst/>
                <a:uFillTx/>
                <a:latin typeface="Tw Cen MT"/>
              </a:defRPr>
            </a:lvl2pPr>
            <a:lvl3pPr lvl="2" algn="l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  <a:defRPr lang="en-US" sz="1800" b="0" u="none" strike="noStrike">
                <a:solidFill>
                  <a:schemeClr val="lt1"/>
                </a:solidFill>
                <a:effectLst/>
                <a:uFillTx/>
                <a:latin typeface="Tw Cen MT"/>
              </a:defRPr>
            </a:lvl3pPr>
            <a:lvl4pPr lvl="3" algn="l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  <a:defRPr lang="en-US" sz="1600" b="0" u="none" strike="noStrike">
                <a:solidFill>
                  <a:schemeClr val="lt1"/>
                </a:solidFill>
                <a:effectLst/>
                <a:uFillTx/>
                <a:latin typeface="Tw Cen MT"/>
              </a:defRPr>
            </a:lvl4pPr>
            <a:lvl5pPr lvl="4" algn="l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  <a:defRPr lang="en-US" sz="1600" b="0" u="none" strike="noStrike">
                <a:solidFill>
                  <a:schemeClr val="lt1"/>
                </a:solidFill>
                <a:effectLst/>
                <a:uFillTx/>
                <a:latin typeface="Tw Cen MT"/>
              </a:defRPr>
            </a:lvl5pPr>
          </a:lstStyle>
          <a:p>
            <a:pPr marL="228600" indent="-228600" algn="l" defTabSz="914400">
              <a:lnSpc>
                <a:spcPct val="120000"/>
              </a:lnSpc>
              <a:spcBef>
                <a:spcPts val="1001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lang="en-US" sz="24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Edit Master text styles</a:t>
            </a:r>
            <a:endParaRPr lang="en-US" sz="24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  <a:p>
            <a:pPr marL="685800" lvl="1" indent="-228600" algn="l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Second level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  <a:p>
            <a:pPr marL="1143000" lvl="2" indent="-228600" algn="l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lang="en-US" sz="18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Third level</a:t>
            </a:r>
            <a:endParaRPr lang="en-US" sz="18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  <a:p>
            <a:pPr marL="1600200" lvl="3" indent="-228600" algn="l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Fourth level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  <a:p>
            <a:pPr marL="2057400" lvl="4" indent="-228600" algn="l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Fifth level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</p:txBody>
      </p:sp>
      <p:sp>
        <p:nvSpPr>
          <p:cNvPr id="544" name="PlaceHolder 3"/>
          <p:cNvSpPr>
            <a:spLocks noGrp="1"/>
          </p:cNvSpPr>
          <p:nvPr>
            <p:ph type="dt" idx="31"/>
          </p:nvPr>
        </p:nvSpPr>
        <p:spPr>
          <a:xfrm>
            <a:off x="7457040" y="58831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05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Tw Cen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lang="en-US" sz="105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Tw Cen MT"/>
              </a:rPr>
              <a:t>&lt;date/time&gt;</a:t>
            </a:r>
            <a:endParaRPr lang="en-US" sz="105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45" name="PlaceHolder 4"/>
          <p:cNvSpPr>
            <a:spLocks noGrp="1"/>
          </p:cNvSpPr>
          <p:nvPr>
            <p:ph type="ftr" idx="32"/>
          </p:nvPr>
        </p:nvSpPr>
        <p:spPr>
          <a:xfrm>
            <a:off x="1141560" y="5883120"/>
            <a:ext cx="623880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46" name="PlaceHolder 5"/>
          <p:cNvSpPr>
            <a:spLocks noGrp="1"/>
          </p:cNvSpPr>
          <p:nvPr>
            <p:ph type="sldNum" idx="33"/>
          </p:nvPr>
        </p:nvSpPr>
        <p:spPr>
          <a:xfrm>
            <a:off x="10276200" y="5883120"/>
            <a:ext cx="7707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05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Tw Cen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BD9C2E71-7DB0-4CEF-B628-7C5648FD5C18}" type="slidenum">
              <a:rPr lang="en-US" sz="105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Tw Cen MT"/>
              </a:rPr>
              <a:t>&lt;number&gt;</a:t>
            </a:fld>
            <a:endParaRPr lang="en-US" sz="105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 and Content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" name="Picture 2" descr="\\DROBO-FS\QuickDrops\JB\PPTX NG\Droplets\LightingOverlay.png"/>
          <p:cNvPicPr/>
          <p:nvPr/>
        </p:nvPicPr>
        <p:blipFill>
          <a:blip r:embed="rId3">
            <a:alphaModFix amt="30000"/>
          </a:blip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492" name="Group 7"/>
          <p:cNvGrpSpPr/>
          <p:nvPr/>
        </p:nvGrpSpPr>
        <p:grpSpPr>
          <a:xfrm>
            <a:off x="-14400" y="0"/>
            <a:ext cx="12053520" cy="6857640"/>
            <a:chOff x="-14400" y="0"/>
            <a:chExt cx="12053520" cy="6857640"/>
          </a:xfrm>
        </p:grpSpPr>
        <p:grpSp>
          <p:nvGrpSpPr>
            <p:cNvPr id="493" name="Group 8"/>
            <p:cNvGrpSpPr/>
            <p:nvPr/>
          </p:nvGrpSpPr>
          <p:grpSpPr>
            <a:xfrm>
              <a:off x="-14400" y="0"/>
              <a:ext cx="1220760" cy="6857640"/>
              <a:chOff x="-14400" y="0"/>
              <a:chExt cx="1220760" cy="6857640"/>
            </a:xfrm>
          </p:grpSpPr>
          <p:sp>
            <p:nvSpPr>
              <p:cNvPr id="494" name="Rectangle 5"/>
              <p:cNvSpPr/>
              <p:nvPr/>
            </p:nvSpPr>
            <p:spPr>
              <a:xfrm>
                <a:off x="114480" y="4680"/>
                <a:ext cx="23400" cy="2180880"/>
              </a:xfrm>
              <a:prstGeom prst="rect">
                <a:avLst/>
              </a:pr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95" name="Freeform 6"/>
              <p:cNvSpPr/>
              <p:nvPr/>
            </p:nvSpPr>
            <p:spPr>
              <a:xfrm>
                <a:off x="33480" y="217656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96" name="Freeform 7"/>
              <p:cNvSpPr/>
              <p:nvPr/>
            </p:nvSpPr>
            <p:spPr>
              <a:xfrm>
                <a:off x="28440" y="40212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97" name="Freeform 8"/>
              <p:cNvSpPr/>
              <p:nvPr/>
            </p:nvSpPr>
            <p:spPr>
              <a:xfrm>
                <a:off x="200160" y="4680"/>
                <a:ext cx="369360" cy="181080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810800"/>
                  <a:gd name="textAreaBottom" fmla="*/ 1811160 h 1810800"/>
                </a:gdLst>
                <a:ahLst/>
                <a:cxnLst/>
                <a:rect l="textAreaLeft" t="textAreaTop" r="textAreaRight" b="textAreaBottom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98" name="Freeform 9"/>
              <p:cNvSpPr/>
              <p:nvPr/>
            </p:nvSpPr>
            <p:spPr>
              <a:xfrm>
                <a:off x="503280" y="18018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99" name="Freeform 10"/>
              <p:cNvSpPr/>
              <p:nvPr/>
            </p:nvSpPr>
            <p:spPr>
              <a:xfrm>
                <a:off x="285840" y="4680"/>
                <a:ext cx="369360" cy="142992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429920"/>
                  <a:gd name="textAreaBottom" fmla="*/ 1430280 h 1429920"/>
                </a:gdLst>
                <a:ahLst/>
                <a:cxnLst/>
                <a:rect l="textAreaLeft" t="textAreaTop" r="textAreaRight" b="textAreaBottom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00" name="Freeform 11"/>
              <p:cNvSpPr/>
              <p:nvPr/>
            </p:nvSpPr>
            <p:spPr>
              <a:xfrm>
                <a:off x="546120" y="0"/>
                <a:ext cx="151920" cy="912600"/>
              </a:xfrm>
              <a:custGeom>
                <a:avLst/>
                <a:gdLst>
                  <a:gd name="textAreaLeft" fmla="*/ 0 w 151920"/>
                  <a:gd name="textAreaRight" fmla="*/ 152280 w 151920"/>
                  <a:gd name="textAreaTop" fmla="*/ 0 h 912600"/>
                  <a:gd name="textAreaBottom" fmla="*/ 912960 h 912600"/>
                </a:gdLst>
                <a:ahLst/>
                <a:cxnLst/>
                <a:rect l="textAreaLeft" t="textAreaTop" r="textAreaRight" b="textAreaBottom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01" name="Freeform 12"/>
              <p:cNvSpPr/>
              <p:nvPr/>
            </p:nvSpPr>
            <p:spPr>
              <a:xfrm>
                <a:off x="588960" y="142092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02" name="Freeform 13"/>
              <p:cNvSpPr/>
              <p:nvPr/>
            </p:nvSpPr>
            <p:spPr>
              <a:xfrm>
                <a:off x="588960" y="9032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03" name="Freeform 14"/>
              <p:cNvSpPr/>
              <p:nvPr/>
            </p:nvSpPr>
            <p:spPr>
              <a:xfrm>
                <a:off x="641520" y="0"/>
                <a:ext cx="421920" cy="526680"/>
              </a:xfrm>
              <a:custGeom>
                <a:avLst/>
                <a:gdLst>
                  <a:gd name="textAreaLeft" fmla="*/ 0 w 421920"/>
                  <a:gd name="textAreaRight" fmla="*/ 422280 w 421920"/>
                  <a:gd name="textAreaTop" fmla="*/ 0 h 526680"/>
                  <a:gd name="textAreaBottom" fmla="*/ 527040 h 526680"/>
                </a:gdLst>
                <a:ahLst/>
                <a:cxnLst/>
                <a:rect l="textAreaLeft" t="textAreaTop" r="textAreaRight" b="textAreaBottom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04" name="Freeform 15"/>
              <p:cNvSpPr/>
              <p:nvPr/>
            </p:nvSpPr>
            <p:spPr>
              <a:xfrm>
                <a:off x="1020600" y="488880"/>
                <a:ext cx="161640" cy="147240"/>
              </a:xfrm>
              <a:custGeom>
                <a:avLst/>
                <a:gdLst>
                  <a:gd name="textAreaLeft" fmla="*/ 0 w 161640"/>
                  <a:gd name="textAreaRight" fmla="*/ 162000 w 161640"/>
                  <a:gd name="textAreaTop" fmla="*/ 0 h 147240"/>
                  <a:gd name="textAreaBottom" fmla="*/ 147600 h 147240"/>
                </a:gdLst>
                <a:ahLst/>
                <a:cxnLst/>
                <a:rect l="textAreaLeft" t="textAreaTop" r="textAreaRight" b="textAreaBottom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05" name="Line 16"/>
              <p:cNvSpPr/>
              <p:nvPr/>
            </p:nvSpPr>
            <p:spPr>
              <a:xfrm>
                <a:off x="-4680" y="9360"/>
                <a:ext cx="360" cy="360"/>
              </a:xfrm>
              <a:prstGeom prst="line">
                <a:avLst/>
              </a:prstGeom>
              <a:ln w="15">
                <a:solidFill>
                  <a:srgbClr val="FFFFFF"/>
                </a:solidFill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-44640" rIns="90000" bIns="-44640" anchor="t" anchorCtr="1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06" name="Freeform 17"/>
              <p:cNvSpPr/>
              <p:nvPr/>
            </p:nvSpPr>
            <p:spPr>
              <a:xfrm>
                <a:off x="9360" y="1801800"/>
                <a:ext cx="123480" cy="126720"/>
              </a:xfrm>
              <a:custGeom>
                <a:avLst/>
                <a:gdLst>
                  <a:gd name="textAreaLeft" fmla="*/ 0 w 123480"/>
                  <a:gd name="textAreaRight" fmla="*/ 123840 w 123480"/>
                  <a:gd name="textAreaTop" fmla="*/ 0 h 126720"/>
                  <a:gd name="textAreaBottom" fmla="*/ 127080 h 126720"/>
                </a:gdLst>
                <a:ahLst/>
                <a:cxnLst/>
                <a:rect l="textAreaLeft" t="textAreaTop" r="textAreaRight" b="textAreaBottom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07" name="Freeform 18"/>
              <p:cNvSpPr/>
              <p:nvPr/>
            </p:nvSpPr>
            <p:spPr>
              <a:xfrm>
                <a:off x="-9360" y="3549600"/>
                <a:ext cx="147240" cy="480600"/>
              </a:xfrm>
              <a:custGeom>
                <a:avLst/>
                <a:gdLst>
                  <a:gd name="textAreaLeft" fmla="*/ 0 w 147240"/>
                  <a:gd name="textAreaRight" fmla="*/ 147600 w 147240"/>
                  <a:gd name="textAreaTop" fmla="*/ 0 h 480600"/>
                  <a:gd name="textAreaBottom" fmla="*/ 480960 h 480600"/>
                </a:gdLst>
                <a:ahLst/>
                <a:cxnLst/>
                <a:rect l="textAreaLeft" t="textAreaTop" r="textAreaRight" b="textAreaBottom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08" name="Freeform 19"/>
              <p:cNvSpPr/>
              <p:nvPr/>
            </p:nvSpPr>
            <p:spPr>
              <a:xfrm>
                <a:off x="128520" y="1382760"/>
                <a:ext cx="142560" cy="475920"/>
              </a:xfrm>
              <a:custGeom>
                <a:avLst/>
                <a:gdLst>
                  <a:gd name="textAreaLeft" fmla="*/ 0 w 142560"/>
                  <a:gd name="textAreaRight" fmla="*/ 142920 w 142560"/>
                  <a:gd name="textAreaTop" fmla="*/ 0 h 475920"/>
                  <a:gd name="textAreaBottom" fmla="*/ 476280 h 475920"/>
                </a:gdLst>
                <a:ahLst/>
                <a:cxnLst/>
                <a:rect l="textAreaLeft" t="textAreaTop" r="textAreaRight" b="textAreaBottom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09" name="Freeform 20"/>
              <p:cNvSpPr/>
              <p:nvPr/>
            </p:nvSpPr>
            <p:spPr>
              <a:xfrm>
                <a:off x="204840" y="1849320"/>
                <a:ext cx="114120" cy="107640"/>
              </a:xfrm>
              <a:custGeom>
                <a:avLst/>
                <a:gdLst>
                  <a:gd name="textAreaLeft" fmla="*/ 0 w 114120"/>
                  <a:gd name="textAreaRight" fmla="*/ 114480 w 114120"/>
                  <a:gd name="textAreaTop" fmla="*/ 0 h 107640"/>
                  <a:gd name="textAreaBottom" fmla="*/ 108000 h 107640"/>
                </a:gdLst>
                <a:ahLst/>
                <a:cxnLst/>
                <a:rect l="textAreaLeft" t="textAreaTop" r="textAreaRight" b="textAreaBottom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10" name="Rectangle 21"/>
              <p:cNvSpPr/>
              <p:nvPr/>
            </p:nvSpPr>
            <p:spPr>
              <a:xfrm>
                <a:off x="133200" y="4662360"/>
                <a:ext cx="23400" cy="2180880"/>
              </a:xfrm>
              <a:prstGeom prst="rect">
                <a:avLst/>
              </a:pr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11" name="Freeform 22"/>
              <p:cNvSpPr/>
              <p:nvPr/>
            </p:nvSpPr>
            <p:spPr>
              <a:xfrm>
                <a:off x="223920" y="5041800"/>
                <a:ext cx="369360" cy="180144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801440"/>
                  <a:gd name="textAreaBottom" fmla="*/ 1801800 h 1801440"/>
                </a:gdLst>
                <a:ahLst/>
                <a:cxnLst/>
                <a:rect l="textAreaLeft" t="textAreaTop" r="textAreaRight" b="textAreaBottom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12" name="Freeform 23"/>
              <p:cNvSpPr/>
              <p:nvPr/>
            </p:nvSpPr>
            <p:spPr>
              <a:xfrm>
                <a:off x="52560" y="44816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13" name="Freeform 24"/>
              <p:cNvSpPr/>
              <p:nvPr/>
            </p:nvSpPr>
            <p:spPr>
              <a:xfrm>
                <a:off x="-14400" y="5627520"/>
                <a:ext cx="85320" cy="1215720"/>
              </a:xfrm>
              <a:custGeom>
                <a:avLst/>
                <a:gdLst>
                  <a:gd name="textAreaLeft" fmla="*/ 0 w 85320"/>
                  <a:gd name="textAreaRight" fmla="*/ 85680 w 85320"/>
                  <a:gd name="textAreaTop" fmla="*/ 0 h 1215720"/>
                  <a:gd name="textAreaBottom" fmla="*/ 1216080 h 1215720"/>
                </a:gdLst>
                <a:ahLst/>
                <a:cxnLst/>
                <a:rect l="textAreaLeft" t="textAreaTop" r="textAreaRight" b="textAreaBottom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14" name="Freeform 25"/>
              <p:cNvSpPr/>
              <p:nvPr/>
            </p:nvSpPr>
            <p:spPr>
              <a:xfrm>
                <a:off x="527040" y="48672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15" name="Freeform 26"/>
              <p:cNvSpPr/>
              <p:nvPr/>
            </p:nvSpPr>
            <p:spPr>
              <a:xfrm>
                <a:off x="309600" y="5423040"/>
                <a:ext cx="374400" cy="1425240"/>
              </a:xfrm>
              <a:custGeom>
                <a:avLst/>
                <a:gdLst>
                  <a:gd name="textAreaLeft" fmla="*/ 0 w 374400"/>
                  <a:gd name="textAreaRight" fmla="*/ 374760 w 374400"/>
                  <a:gd name="textAreaTop" fmla="*/ 0 h 1425240"/>
                  <a:gd name="textAreaBottom" fmla="*/ 1425600 h 1425240"/>
                </a:gdLst>
                <a:ahLst/>
                <a:cxnLst/>
                <a:rect l="textAreaLeft" t="textAreaTop" r="textAreaRight" b="textAreaBottom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16" name="Freeform 27"/>
              <p:cNvSpPr/>
              <p:nvPr/>
            </p:nvSpPr>
            <p:spPr>
              <a:xfrm>
                <a:off x="569880" y="5945040"/>
                <a:ext cx="151920" cy="912600"/>
              </a:xfrm>
              <a:custGeom>
                <a:avLst/>
                <a:gdLst>
                  <a:gd name="textAreaLeft" fmla="*/ 0 w 151920"/>
                  <a:gd name="textAreaRight" fmla="*/ 152280 w 151920"/>
                  <a:gd name="textAreaTop" fmla="*/ 0 h 912600"/>
                  <a:gd name="textAreaBottom" fmla="*/ 912960 h 912600"/>
                </a:gdLst>
                <a:ahLst/>
                <a:cxnLst/>
                <a:rect l="textAreaLeft" t="textAreaTop" r="textAreaRight" b="textAreaBottom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17" name="Freeform 28"/>
              <p:cNvSpPr/>
              <p:nvPr/>
            </p:nvSpPr>
            <p:spPr>
              <a:xfrm>
                <a:off x="612720" y="52466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18" name="Freeform 29"/>
              <p:cNvSpPr/>
              <p:nvPr/>
            </p:nvSpPr>
            <p:spPr>
              <a:xfrm>
                <a:off x="612720" y="576432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19" name="Freeform 30"/>
              <p:cNvSpPr/>
              <p:nvPr/>
            </p:nvSpPr>
            <p:spPr>
              <a:xfrm>
                <a:off x="669960" y="6330960"/>
                <a:ext cx="417240" cy="517320"/>
              </a:xfrm>
              <a:custGeom>
                <a:avLst/>
                <a:gdLst>
                  <a:gd name="textAreaLeft" fmla="*/ 0 w 417240"/>
                  <a:gd name="textAreaRight" fmla="*/ 417600 w 417240"/>
                  <a:gd name="textAreaTop" fmla="*/ 0 h 517320"/>
                  <a:gd name="textAreaBottom" fmla="*/ 517680 h 517320"/>
                </a:gdLst>
                <a:ahLst/>
                <a:cxnLst/>
                <a:rect l="textAreaLeft" t="textAreaTop" r="textAreaRight" b="textAreaBottom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20" name="Freeform 31"/>
              <p:cNvSpPr/>
              <p:nvPr/>
            </p:nvSpPr>
            <p:spPr>
              <a:xfrm>
                <a:off x="1049400" y="6221520"/>
                <a:ext cx="156960" cy="14724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47240"/>
                  <a:gd name="textAreaBottom" fmla="*/ 147600 h 147240"/>
                </a:gdLst>
                <a:ahLst/>
                <a:cxnLst/>
                <a:rect l="textAreaLeft" t="textAreaTop" r="textAreaRight" b="textAreaBottom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521" name="Group 9"/>
            <p:cNvGrpSpPr/>
            <p:nvPr/>
          </p:nvGrpSpPr>
          <p:grpSpPr>
            <a:xfrm>
              <a:off x="11364840" y="0"/>
              <a:ext cx="674280" cy="6848280"/>
              <a:chOff x="11364840" y="0"/>
              <a:chExt cx="674280" cy="6848280"/>
            </a:xfrm>
          </p:grpSpPr>
          <p:sp>
            <p:nvSpPr>
              <p:cNvPr id="522" name="Freeform 32"/>
              <p:cNvSpPr/>
              <p:nvPr/>
            </p:nvSpPr>
            <p:spPr>
              <a:xfrm>
                <a:off x="11484000" y="0"/>
                <a:ext cx="417240" cy="512280"/>
              </a:xfrm>
              <a:custGeom>
                <a:avLst/>
                <a:gdLst>
                  <a:gd name="textAreaLeft" fmla="*/ 0 w 417240"/>
                  <a:gd name="textAreaRight" fmla="*/ 417600 w 417240"/>
                  <a:gd name="textAreaTop" fmla="*/ 0 h 512280"/>
                  <a:gd name="textAreaBottom" fmla="*/ 512640 h 512280"/>
                </a:gdLst>
                <a:ahLst/>
                <a:cxnLst/>
                <a:rect l="textAreaLeft" t="textAreaTop" r="textAreaRight" b="textAreaBottom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23" name="Freeform 33"/>
              <p:cNvSpPr/>
              <p:nvPr/>
            </p:nvSpPr>
            <p:spPr>
              <a:xfrm>
                <a:off x="11364840" y="474840"/>
                <a:ext cx="156960" cy="15192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51920"/>
                  <a:gd name="textAreaBottom" fmla="*/ 152280 h 151920"/>
                </a:gdLst>
                <a:ahLst/>
                <a:cxnLst/>
                <a:rect l="textAreaLeft" t="textAreaTop" r="textAreaRight" b="textAreaBottom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24" name="Freeform 34"/>
              <p:cNvSpPr/>
              <p:nvPr/>
            </p:nvSpPr>
            <p:spPr>
              <a:xfrm>
                <a:off x="11631600" y="1539720"/>
                <a:ext cx="188640" cy="190080"/>
              </a:xfrm>
              <a:custGeom>
                <a:avLst/>
                <a:gdLst>
                  <a:gd name="textAreaLeft" fmla="*/ 0 w 188640"/>
                  <a:gd name="textAreaRight" fmla="*/ 189000 w 18864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25" name="Freeform 35"/>
              <p:cNvSpPr/>
              <p:nvPr/>
            </p:nvSpPr>
            <p:spPr>
              <a:xfrm>
                <a:off x="11531520" y="5694480"/>
                <a:ext cx="298080" cy="1153800"/>
              </a:xfrm>
              <a:custGeom>
                <a:avLst/>
                <a:gdLst>
                  <a:gd name="textAreaLeft" fmla="*/ 0 w 298080"/>
                  <a:gd name="textAreaRight" fmla="*/ 298440 w 298080"/>
                  <a:gd name="textAreaTop" fmla="*/ 0 h 1153800"/>
                  <a:gd name="textAreaBottom" fmla="*/ 1154160 h 1153800"/>
                </a:gdLst>
                <a:ahLst/>
                <a:cxnLst/>
                <a:rect l="textAreaLeft" t="textAreaTop" r="textAreaRight" b="textAreaBottom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26" name="Freeform 36"/>
              <p:cNvSpPr/>
              <p:nvPr/>
            </p:nvSpPr>
            <p:spPr>
              <a:xfrm>
                <a:off x="11773080" y="5551560"/>
                <a:ext cx="156960" cy="15516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55160"/>
                  <a:gd name="textAreaBottom" fmla="*/ 155520 h 155160"/>
                </a:gdLst>
                <a:ahLst/>
                <a:cxnLst/>
                <a:rect l="textAreaLeft" t="textAreaTop" r="textAreaRight" b="textAreaBottom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27" name="Freeform 37"/>
              <p:cNvSpPr/>
              <p:nvPr/>
            </p:nvSpPr>
            <p:spPr>
              <a:xfrm>
                <a:off x="11711160" y="4680"/>
                <a:ext cx="304560" cy="1544400"/>
              </a:xfrm>
              <a:custGeom>
                <a:avLst/>
                <a:gdLst>
                  <a:gd name="textAreaLeft" fmla="*/ 0 w 304560"/>
                  <a:gd name="textAreaRight" fmla="*/ 304920 w 304560"/>
                  <a:gd name="textAreaTop" fmla="*/ 0 h 1544400"/>
                  <a:gd name="textAreaBottom" fmla="*/ 1544760 h 1544400"/>
                </a:gdLst>
                <a:ahLst/>
                <a:cxnLst/>
                <a:rect l="textAreaLeft" t="textAreaTop" r="textAreaRight" b="textAreaBottom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28" name="Freeform 38"/>
              <p:cNvSpPr/>
              <p:nvPr/>
            </p:nvSpPr>
            <p:spPr>
              <a:xfrm>
                <a:off x="11636280" y="4867200"/>
                <a:ext cx="188640" cy="188640"/>
              </a:xfrm>
              <a:custGeom>
                <a:avLst/>
                <a:gdLst>
                  <a:gd name="textAreaLeft" fmla="*/ 0 w 188640"/>
                  <a:gd name="textAreaRight" fmla="*/ 189000 w 18864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29" name="Freeform 39"/>
              <p:cNvSpPr/>
              <p:nvPr/>
            </p:nvSpPr>
            <p:spPr>
              <a:xfrm>
                <a:off x="11441160" y="5046840"/>
                <a:ext cx="307440" cy="1801440"/>
              </a:xfrm>
              <a:custGeom>
                <a:avLst/>
                <a:gdLst>
                  <a:gd name="textAreaLeft" fmla="*/ 0 w 307440"/>
                  <a:gd name="textAreaRight" fmla="*/ 307800 w 307440"/>
                  <a:gd name="textAreaTop" fmla="*/ 0 h 1801440"/>
                  <a:gd name="textAreaBottom" fmla="*/ 1801800 h 1801440"/>
                </a:gdLst>
                <a:ahLst/>
                <a:cxnLst/>
                <a:rect l="textAreaLeft" t="textAreaTop" r="textAreaRight" b="textAreaBottom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30" name="Freeform 40"/>
              <p:cNvSpPr/>
              <p:nvPr/>
            </p:nvSpPr>
            <p:spPr>
              <a:xfrm>
                <a:off x="11849040" y="641664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31" name="Rectangle 41"/>
              <p:cNvSpPr/>
              <p:nvPr/>
            </p:nvSpPr>
            <p:spPr>
              <a:xfrm>
                <a:off x="11939760" y="6595920"/>
                <a:ext cx="23400" cy="252000"/>
              </a:xfrm>
              <a:prstGeom prst="rect">
                <a:avLst/>
              </a:pr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</p:grpSp>
      <p:sp>
        <p:nvSpPr>
          <p:cNvPr id="532" name="PlaceHolder 1"/>
          <p:cNvSpPr>
            <a:spLocks noGrp="1"/>
          </p:cNvSpPr>
          <p:nvPr>
            <p:ph type="title"/>
          </p:nvPr>
        </p:nvSpPr>
        <p:spPr>
          <a:xfrm>
            <a:off x="1141560" y="618480"/>
            <a:ext cx="9905760" cy="1478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en-US" sz="3600" b="0" u="none" strike="noStrike" cap="all">
                <a:solidFill>
                  <a:schemeClr val="lt1"/>
                </a:solidFill>
                <a:effectLst/>
                <a:uFillTx/>
                <a:latin typeface="Tw Cen MT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3600" b="0" u="none" strike="noStrike" cap="all">
                <a:solidFill>
                  <a:schemeClr val="lt1"/>
                </a:solidFill>
                <a:effectLst/>
                <a:uFillTx/>
                <a:latin typeface="Tw Cen MT"/>
              </a:rPr>
              <a:t>Click to edit Master title style</a:t>
            </a:r>
            <a:endParaRPr lang="en-US" sz="3600" b="0" u="none" strike="noStrike" cap="all">
              <a:solidFill>
                <a:schemeClr val="lt1"/>
              </a:solidFill>
              <a:effectLst/>
              <a:uFillTx/>
              <a:latin typeface="Tw Cen MT"/>
            </a:endParaRPr>
          </a:p>
        </p:txBody>
      </p:sp>
      <p:sp>
        <p:nvSpPr>
          <p:cNvPr id="533" name="PlaceHolder 2"/>
          <p:cNvSpPr>
            <a:spLocks noGrp="1"/>
          </p:cNvSpPr>
          <p:nvPr>
            <p:ph type="body"/>
          </p:nvPr>
        </p:nvSpPr>
        <p:spPr>
          <a:xfrm>
            <a:off x="1141560" y="2249640"/>
            <a:ext cx="9905760" cy="3541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120000"/>
              </a:lnSpc>
              <a:spcBef>
                <a:spcPts val="1001"/>
              </a:spcBef>
              <a:buClr>
                <a:srgbClr val="FFFFFF"/>
              </a:buClr>
              <a:buSzPct val="125000"/>
              <a:buFont typeface="Arial"/>
              <a:buChar char="•"/>
              <a:defRPr lang="en-US" sz="2400" b="0" u="none" strike="noStrike">
                <a:solidFill>
                  <a:schemeClr val="lt1"/>
                </a:solidFill>
                <a:effectLst/>
                <a:uFillTx/>
                <a:latin typeface="Tw Cen MT"/>
              </a:defRPr>
            </a:lvl1pPr>
            <a:lvl2pPr lvl="1" algn="l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  <a:defRPr lang="en-US" sz="2000" b="0" u="none" strike="noStrike">
                <a:solidFill>
                  <a:schemeClr val="lt1"/>
                </a:solidFill>
                <a:effectLst/>
                <a:uFillTx/>
                <a:latin typeface="Tw Cen MT"/>
              </a:defRPr>
            </a:lvl2pPr>
            <a:lvl3pPr lvl="2" algn="l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  <a:defRPr lang="en-US" sz="1800" b="0" u="none" strike="noStrike">
                <a:solidFill>
                  <a:schemeClr val="lt1"/>
                </a:solidFill>
                <a:effectLst/>
                <a:uFillTx/>
                <a:latin typeface="Tw Cen MT"/>
              </a:defRPr>
            </a:lvl3pPr>
            <a:lvl4pPr lvl="3" algn="l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  <a:defRPr lang="en-US" sz="1600" b="0" u="none" strike="noStrike">
                <a:solidFill>
                  <a:schemeClr val="lt1"/>
                </a:solidFill>
                <a:effectLst/>
                <a:uFillTx/>
                <a:latin typeface="Tw Cen MT"/>
              </a:defRPr>
            </a:lvl4pPr>
            <a:lvl5pPr lvl="4" algn="l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  <a:defRPr lang="en-US" sz="1600" b="0" u="none" strike="noStrike">
                <a:solidFill>
                  <a:schemeClr val="lt1"/>
                </a:solidFill>
                <a:effectLst/>
                <a:uFillTx/>
                <a:latin typeface="Tw Cen MT"/>
              </a:defRPr>
            </a:lvl5pPr>
          </a:lstStyle>
          <a:p>
            <a:pPr marL="228600" indent="-228600" algn="l" defTabSz="914400">
              <a:lnSpc>
                <a:spcPct val="120000"/>
              </a:lnSpc>
              <a:spcBef>
                <a:spcPts val="1001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lang="en-US" sz="24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Edit Master text styles</a:t>
            </a:r>
            <a:endParaRPr lang="en-US" sz="24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  <a:p>
            <a:pPr marL="685800" lvl="1" indent="-228600" algn="l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Second level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  <a:p>
            <a:pPr marL="1143000" lvl="2" indent="-228600" algn="l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lang="en-US" sz="18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Third level</a:t>
            </a:r>
            <a:endParaRPr lang="en-US" sz="18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  <a:p>
            <a:pPr marL="1600200" lvl="3" indent="-228600" algn="l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Fourth level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  <a:p>
            <a:pPr marL="2057400" lvl="4" indent="-228600" algn="l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Fifth level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</p:txBody>
      </p:sp>
      <p:sp>
        <p:nvSpPr>
          <p:cNvPr id="534" name="PlaceHolder 3"/>
          <p:cNvSpPr>
            <a:spLocks noGrp="1"/>
          </p:cNvSpPr>
          <p:nvPr>
            <p:ph type="dt" idx="28"/>
          </p:nvPr>
        </p:nvSpPr>
        <p:spPr>
          <a:xfrm>
            <a:off x="7457040" y="58831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05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Tw Cen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lang="en-US" sz="105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Tw Cen MT"/>
              </a:rPr>
              <a:t>&lt;date/time&gt;</a:t>
            </a:r>
            <a:endParaRPr lang="en-US" sz="105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35" name="PlaceHolder 4"/>
          <p:cNvSpPr>
            <a:spLocks noGrp="1"/>
          </p:cNvSpPr>
          <p:nvPr>
            <p:ph type="ftr" idx="29"/>
          </p:nvPr>
        </p:nvSpPr>
        <p:spPr>
          <a:xfrm>
            <a:off x="1141560" y="5883120"/>
            <a:ext cx="623880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36" name="PlaceHolder 5"/>
          <p:cNvSpPr>
            <a:spLocks noGrp="1"/>
          </p:cNvSpPr>
          <p:nvPr>
            <p:ph type="sldNum" idx="30"/>
          </p:nvPr>
        </p:nvSpPr>
        <p:spPr>
          <a:xfrm>
            <a:off x="10276200" y="5883120"/>
            <a:ext cx="7707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05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Tw Cen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E8F57F5B-5456-41A1-8882-4AFB78DF8DF1}" type="slidenum">
              <a:rPr lang="en-US" sz="105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Tw Cen MT"/>
              </a:rPr>
              <a:t>&lt;number&gt;</a:t>
            </a:fld>
            <a:endParaRPr lang="en-US" sz="105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ection Header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7" name="Picture 2" descr="\\DROBO-FS\QuickDrops\JB\PPTX NG\Droplets\LightingOverlay.png"/>
          <p:cNvPicPr/>
          <p:nvPr/>
        </p:nvPicPr>
        <p:blipFill>
          <a:blip r:embed="rId3">
            <a:alphaModFix amt="30000"/>
          </a:blip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548" name="Group 7"/>
          <p:cNvGrpSpPr/>
          <p:nvPr/>
        </p:nvGrpSpPr>
        <p:grpSpPr>
          <a:xfrm>
            <a:off x="-14400" y="0"/>
            <a:ext cx="12053520" cy="6857640"/>
            <a:chOff x="-14400" y="0"/>
            <a:chExt cx="12053520" cy="6857640"/>
          </a:xfrm>
        </p:grpSpPr>
        <p:grpSp>
          <p:nvGrpSpPr>
            <p:cNvPr id="549" name="Group 8"/>
            <p:cNvGrpSpPr/>
            <p:nvPr/>
          </p:nvGrpSpPr>
          <p:grpSpPr>
            <a:xfrm>
              <a:off x="-14400" y="0"/>
              <a:ext cx="1220760" cy="6857640"/>
              <a:chOff x="-14400" y="0"/>
              <a:chExt cx="1220760" cy="6857640"/>
            </a:xfrm>
          </p:grpSpPr>
          <p:sp>
            <p:nvSpPr>
              <p:cNvPr id="550" name="Rectangle 5"/>
              <p:cNvSpPr/>
              <p:nvPr/>
            </p:nvSpPr>
            <p:spPr>
              <a:xfrm>
                <a:off x="114480" y="4680"/>
                <a:ext cx="23400" cy="2180880"/>
              </a:xfrm>
              <a:prstGeom prst="rect">
                <a:avLst/>
              </a:pr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51" name="Freeform 6"/>
              <p:cNvSpPr/>
              <p:nvPr/>
            </p:nvSpPr>
            <p:spPr>
              <a:xfrm>
                <a:off x="33480" y="217656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52" name="Freeform 7"/>
              <p:cNvSpPr/>
              <p:nvPr/>
            </p:nvSpPr>
            <p:spPr>
              <a:xfrm>
                <a:off x="28440" y="40212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53" name="Freeform 8"/>
              <p:cNvSpPr/>
              <p:nvPr/>
            </p:nvSpPr>
            <p:spPr>
              <a:xfrm>
                <a:off x="200160" y="4680"/>
                <a:ext cx="369360" cy="181080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810800"/>
                  <a:gd name="textAreaBottom" fmla="*/ 1811160 h 1810800"/>
                </a:gdLst>
                <a:ahLst/>
                <a:cxnLst/>
                <a:rect l="textAreaLeft" t="textAreaTop" r="textAreaRight" b="textAreaBottom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54" name="Freeform 9"/>
              <p:cNvSpPr/>
              <p:nvPr/>
            </p:nvSpPr>
            <p:spPr>
              <a:xfrm>
                <a:off x="503280" y="18018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55" name="Freeform 10"/>
              <p:cNvSpPr/>
              <p:nvPr/>
            </p:nvSpPr>
            <p:spPr>
              <a:xfrm>
                <a:off x="285840" y="4680"/>
                <a:ext cx="369360" cy="142992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429920"/>
                  <a:gd name="textAreaBottom" fmla="*/ 1430280 h 1429920"/>
                </a:gdLst>
                <a:ahLst/>
                <a:cxnLst/>
                <a:rect l="textAreaLeft" t="textAreaTop" r="textAreaRight" b="textAreaBottom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56" name="Freeform 11"/>
              <p:cNvSpPr/>
              <p:nvPr/>
            </p:nvSpPr>
            <p:spPr>
              <a:xfrm>
                <a:off x="546120" y="0"/>
                <a:ext cx="151920" cy="912600"/>
              </a:xfrm>
              <a:custGeom>
                <a:avLst/>
                <a:gdLst>
                  <a:gd name="textAreaLeft" fmla="*/ 0 w 151920"/>
                  <a:gd name="textAreaRight" fmla="*/ 152280 w 151920"/>
                  <a:gd name="textAreaTop" fmla="*/ 0 h 912600"/>
                  <a:gd name="textAreaBottom" fmla="*/ 912960 h 912600"/>
                </a:gdLst>
                <a:ahLst/>
                <a:cxnLst/>
                <a:rect l="textAreaLeft" t="textAreaTop" r="textAreaRight" b="textAreaBottom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57" name="Freeform 12"/>
              <p:cNvSpPr/>
              <p:nvPr/>
            </p:nvSpPr>
            <p:spPr>
              <a:xfrm>
                <a:off x="588960" y="142092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58" name="Freeform 13"/>
              <p:cNvSpPr/>
              <p:nvPr/>
            </p:nvSpPr>
            <p:spPr>
              <a:xfrm>
                <a:off x="588960" y="9032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59" name="Freeform 14"/>
              <p:cNvSpPr/>
              <p:nvPr/>
            </p:nvSpPr>
            <p:spPr>
              <a:xfrm>
                <a:off x="641520" y="0"/>
                <a:ext cx="421920" cy="526680"/>
              </a:xfrm>
              <a:custGeom>
                <a:avLst/>
                <a:gdLst>
                  <a:gd name="textAreaLeft" fmla="*/ 0 w 421920"/>
                  <a:gd name="textAreaRight" fmla="*/ 422280 w 421920"/>
                  <a:gd name="textAreaTop" fmla="*/ 0 h 526680"/>
                  <a:gd name="textAreaBottom" fmla="*/ 527040 h 526680"/>
                </a:gdLst>
                <a:ahLst/>
                <a:cxnLst/>
                <a:rect l="textAreaLeft" t="textAreaTop" r="textAreaRight" b="textAreaBottom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60" name="Freeform 15"/>
              <p:cNvSpPr/>
              <p:nvPr/>
            </p:nvSpPr>
            <p:spPr>
              <a:xfrm>
                <a:off x="1020600" y="488880"/>
                <a:ext cx="161640" cy="147240"/>
              </a:xfrm>
              <a:custGeom>
                <a:avLst/>
                <a:gdLst>
                  <a:gd name="textAreaLeft" fmla="*/ 0 w 161640"/>
                  <a:gd name="textAreaRight" fmla="*/ 162000 w 161640"/>
                  <a:gd name="textAreaTop" fmla="*/ 0 h 147240"/>
                  <a:gd name="textAreaBottom" fmla="*/ 147600 h 147240"/>
                </a:gdLst>
                <a:ahLst/>
                <a:cxnLst/>
                <a:rect l="textAreaLeft" t="textAreaTop" r="textAreaRight" b="textAreaBottom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61" name="Line 16"/>
              <p:cNvSpPr/>
              <p:nvPr/>
            </p:nvSpPr>
            <p:spPr>
              <a:xfrm>
                <a:off x="-4680" y="9360"/>
                <a:ext cx="360" cy="360"/>
              </a:xfrm>
              <a:prstGeom prst="line">
                <a:avLst/>
              </a:prstGeom>
              <a:ln w="15">
                <a:solidFill>
                  <a:srgbClr val="FFFFFF"/>
                </a:solidFill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-44640" rIns="90000" bIns="-44640" anchor="t" anchorCtr="1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62" name="Freeform 17"/>
              <p:cNvSpPr/>
              <p:nvPr/>
            </p:nvSpPr>
            <p:spPr>
              <a:xfrm>
                <a:off x="9360" y="1801800"/>
                <a:ext cx="123480" cy="126720"/>
              </a:xfrm>
              <a:custGeom>
                <a:avLst/>
                <a:gdLst>
                  <a:gd name="textAreaLeft" fmla="*/ 0 w 123480"/>
                  <a:gd name="textAreaRight" fmla="*/ 123840 w 123480"/>
                  <a:gd name="textAreaTop" fmla="*/ 0 h 126720"/>
                  <a:gd name="textAreaBottom" fmla="*/ 127080 h 126720"/>
                </a:gdLst>
                <a:ahLst/>
                <a:cxnLst/>
                <a:rect l="textAreaLeft" t="textAreaTop" r="textAreaRight" b="textAreaBottom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63" name="Freeform 18"/>
              <p:cNvSpPr/>
              <p:nvPr/>
            </p:nvSpPr>
            <p:spPr>
              <a:xfrm>
                <a:off x="-9360" y="3549600"/>
                <a:ext cx="147240" cy="480600"/>
              </a:xfrm>
              <a:custGeom>
                <a:avLst/>
                <a:gdLst>
                  <a:gd name="textAreaLeft" fmla="*/ 0 w 147240"/>
                  <a:gd name="textAreaRight" fmla="*/ 147600 w 147240"/>
                  <a:gd name="textAreaTop" fmla="*/ 0 h 480600"/>
                  <a:gd name="textAreaBottom" fmla="*/ 480960 h 480600"/>
                </a:gdLst>
                <a:ahLst/>
                <a:cxnLst/>
                <a:rect l="textAreaLeft" t="textAreaTop" r="textAreaRight" b="textAreaBottom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64" name="Freeform 19"/>
              <p:cNvSpPr/>
              <p:nvPr/>
            </p:nvSpPr>
            <p:spPr>
              <a:xfrm>
                <a:off x="128520" y="1382760"/>
                <a:ext cx="142560" cy="475920"/>
              </a:xfrm>
              <a:custGeom>
                <a:avLst/>
                <a:gdLst>
                  <a:gd name="textAreaLeft" fmla="*/ 0 w 142560"/>
                  <a:gd name="textAreaRight" fmla="*/ 142920 w 142560"/>
                  <a:gd name="textAreaTop" fmla="*/ 0 h 475920"/>
                  <a:gd name="textAreaBottom" fmla="*/ 476280 h 475920"/>
                </a:gdLst>
                <a:ahLst/>
                <a:cxnLst/>
                <a:rect l="textAreaLeft" t="textAreaTop" r="textAreaRight" b="textAreaBottom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65" name="Freeform 20"/>
              <p:cNvSpPr/>
              <p:nvPr/>
            </p:nvSpPr>
            <p:spPr>
              <a:xfrm>
                <a:off x="204840" y="1849320"/>
                <a:ext cx="114120" cy="107640"/>
              </a:xfrm>
              <a:custGeom>
                <a:avLst/>
                <a:gdLst>
                  <a:gd name="textAreaLeft" fmla="*/ 0 w 114120"/>
                  <a:gd name="textAreaRight" fmla="*/ 114480 w 114120"/>
                  <a:gd name="textAreaTop" fmla="*/ 0 h 107640"/>
                  <a:gd name="textAreaBottom" fmla="*/ 108000 h 107640"/>
                </a:gdLst>
                <a:ahLst/>
                <a:cxnLst/>
                <a:rect l="textAreaLeft" t="textAreaTop" r="textAreaRight" b="textAreaBottom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66" name="Rectangle 21"/>
              <p:cNvSpPr/>
              <p:nvPr/>
            </p:nvSpPr>
            <p:spPr>
              <a:xfrm>
                <a:off x="133200" y="4662360"/>
                <a:ext cx="23400" cy="2180880"/>
              </a:xfrm>
              <a:prstGeom prst="rect">
                <a:avLst/>
              </a:pr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67" name="Freeform 22"/>
              <p:cNvSpPr/>
              <p:nvPr/>
            </p:nvSpPr>
            <p:spPr>
              <a:xfrm>
                <a:off x="223920" y="5041800"/>
                <a:ext cx="369360" cy="180144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801440"/>
                  <a:gd name="textAreaBottom" fmla="*/ 1801800 h 1801440"/>
                </a:gdLst>
                <a:ahLst/>
                <a:cxnLst/>
                <a:rect l="textAreaLeft" t="textAreaTop" r="textAreaRight" b="textAreaBottom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68" name="Freeform 23"/>
              <p:cNvSpPr/>
              <p:nvPr/>
            </p:nvSpPr>
            <p:spPr>
              <a:xfrm>
                <a:off x="52560" y="44816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69" name="Freeform 24"/>
              <p:cNvSpPr/>
              <p:nvPr/>
            </p:nvSpPr>
            <p:spPr>
              <a:xfrm>
                <a:off x="-14400" y="5627520"/>
                <a:ext cx="85320" cy="1215720"/>
              </a:xfrm>
              <a:custGeom>
                <a:avLst/>
                <a:gdLst>
                  <a:gd name="textAreaLeft" fmla="*/ 0 w 85320"/>
                  <a:gd name="textAreaRight" fmla="*/ 85680 w 85320"/>
                  <a:gd name="textAreaTop" fmla="*/ 0 h 1215720"/>
                  <a:gd name="textAreaBottom" fmla="*/ 1216080 h 1215720"/>
                </a:gdLst>
                <a:ahLst/>
                <a:cxnLst/>
                <a:rect l="textAreaLeft" t="textAreaTop" r="textAreaRight" b="textAreaBottom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70" name="Freeform 25"/>
              <p:cNvSpPr/>
              <p:nvPr/>
            </p:nvSpPr>
            <p:spPr>
              <a:xfrm>
                <a:off x="527040" y="48672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71" name="Freeform 26"/>
              <p:cNvSpPr/>
              <p:nvPr/>
            </p:nvSpPr>
            <p:spPr>
              <a:xfrm>
                <a:off x="309600" y="5423040"/>
                <a:ext cx="374400" cy="1425240"/>
              </a:xfrm>
              <a:custGeom>
                <a:avLst/>
                <a:gdLst>
                  <a:gd name="textAreaLeft" fmla="*/ 0 w 374400"/>
                  <a:gd name="textAreaRight" fmla="*/ 374760 w 374400"/>
                  <a:gd name="textAreaTop" fmla="*/ 0 h 1425240"/>
                  <a:gd name="textAreaBottom" fmla="*/ 1425600 h 1425240"/>
                </a:gdLst>
                <a:ahLst/>
                <a:cxnLst/>
                <a:rect l="textAreaLeft" t="textAreaTop" r="textAreaRight" b="textAreaBottom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72" name="Freeform 27"/>
              <p:cNvSpPr/>
              <p:nvPr/>
            </p:nvSpPr>
            <p:spPr>
              <a:xfrm>
                <a:off x="569880" y="5945040"/>
                <a:ext cx="151920" cy="912600"/>
              </a:xfrm>
              <a:custGeom>
                <a:avLst/>
                <a:gdLst>
                  <a:gd name="textAreaLeft" fmla="*/ 0 w 151920"/>
                  <a:gd name="textAreaRight" fmla="*/ 152280 w 151920"/>
                  <a:gd name="textAreaTop" fmla="*/ 0 h 912600"/>
                  <a:gd name="textAreaBottom" fmla="*/ 912960 h 912600"/>
                </a:gdLst>
                <a:ahLst/>
                <a:cxnLst/>
                <a:rect l="textAreaLeft" t="textAreaTop" r="textAreaRight" b="textAreaBottom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73" name="Freeform 28"/>
              <p:cNvSpPr/>
              <p:nvPr/>
            </p:nvSpPr>
            <p:spPr>
              <a:xfrm>
                <a:off x="612720" y="52466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74" name="Freeform 29"/>
              <p:cNvSpPr/>
              <p:nvPr/>
            </p:nvSpPr>
            <p:spPr>
              <a:xfrm>
                <a:off x="612720" y="576432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75" name="Freeform 30"/>
              <p:cNvSpPr/>
              <p:nvPr/>
            </p:nvSpPr>
            <p:spPr>
              <a:xfrm>
                <a:off x="669960" y="6330960"/>
                <a:ext cx="417240" cy="517320"/>
              </a:xfrm>
              <a:custGeom>
                <a:avLst/>
                <a:gdLst>
                  <a:gd name="textAreaLeft" fmla="*/ 0 w 417240"/>
                  <a:gd name="textAreaRight" fmla="*/ 417600 w 417240"/>
                  <a:gd name="textAreaTop" fmla="*/ 0 h 517320"/>
                  <a:gd name="textAreaBottom" fmla="*/ 517680 h 517320"/>
                </a:gdLst>
                <a:ahLst/>
                <a:cxnLst/>
                <a:rect l="textAreaLeft" t="textAreaTop" r="textAreaRight" b="textAreaBottom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76" name="Freeform 31"/>
              <p:cNvSpPr/>
              <p:nvPr/>
            </p:nvSpPr>
            <p:spPr>
              <a:xfrm>
                <a:off x="1049400" y="6221520"/>
                <a:ext cx="156960" cy="14724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47240"/>
                  <a:gd name="textAreaBottom" fmla="*/ 147600 h 147240"/>
                </a:gdLst>
                <a:ahLst/>
                <a:cxnLst/>
                <a:rect l="textAreaLeft" t="textAreaTop" r="textAreaRight" b="textAreaBottom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577" name="Group 9"/>
            <p:cNvGrpSpPr/>
            <p:nvPr/>
          </p:nvGrpSpPr>
          <p:grpSpPr>
            <a:xfrm>
              <a:off x="11364840" y="0"/>
              <a:ext cx="674280" cy="6848280"/>
              <a:chOff x="11364840" y="0"/>
              <a:chExt cx="674280" cy="6848280"/>
            </a:xfrm>
          </p:grpSpPr>
          <p:sp>
            <p:nvSpPr>
              <p:cNvPr id="578" name="Freeform 32"/>
              <p:cNvSpPr/>
              <p:nvPr/>
            </p:nvSpPr>
            <p:spPr>
              <a:xfrm>
                <a:off x="11484000" y="0"/>
                <a:ext cx="417240" cy="512280"/>
              </a:xfrm>
              <a:custGeom>
                <a:avLst/>
                <a:gdLst>
                  <a:gd name="textAreaLeft" fmla="*/ 0 w 417240"/>
                  <a:gd name="textAreaRight" fmla="*/ 417600 w 417240"/>
                  <a:gd name="textAreaTop" fmla="*/ 0 h 512280"/>
                  <a:gd name="textAreaBottom" fmla="*/ 512640 h 512280"/>
                </a:gdLst>
                <a:ahLst/>
                <a:cxnLst/>
                <a:rect l="textAreaLeft" t="textAreaTop" r="textAreaRight" b="textAreaBottom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79" name="Freeform 33"/>
              <p:cNvSpPr/>
              <p:nvPr/>
            </p:nvSpPr>
            <p:spPr>
              <a:xfrm>
                <a:off x="11364840" y="474840"/>
                <a:ext cx="156960" cy="15192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51920"/>
                  <a:gd name="textAreaBottom" fmla="*/ 152280 h 151920"/>
                </a:gdLst>
                <a:ahLst/>
                <a:cxnLst/>
                <a:rect l="textAreaLeft" t="textAreaTop" r="textAreaRight" b="textAreaBottom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80" name="Freeform 34"/>
              <p:cNvSpPr/>
              <p:nvPr/>
            </p:nvSpPr>
            <p:spPr>
              <a:xfrm>
                <a:off x="11631600" y="1539720"/>
                <a:ext cx="188640" cy="190080"/>
              </a:xfrm>
              <a:custGeom>
                <a:avLst/>
                <a:gdLst>
                  <a:gd name="textAreaLeft" fmla="*/ 0 w 188640"/>
                  <a:gd name="textAreaRight" fmla="*/ 189000 w 18864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81" name="Freeform 35"/>
              <p:cNvSpPr/>
              <p:nvPr/>
            </p:nvSpPr>
            <p:spPr>
              <a:xfrm>
                <a:off x="11531520" y="5694480"/>
                <a:ext cx="298080" cy="1153800"/>
              </a:xfrm>
              <a:custGeom>
                <a:avLst/>
                <a:gdLst>
                  <a:gd name="textAreaLeft" fmla="*/ 0 w 298080"/>
                  <a:gd name="textAreaRight" fmla="*/ 298440 w 298080"/>
                  <a:gd name="textAreaTop" fmla="*/ 0 h 1153800"/>
                  <a:gd name="textAreaBottom" fmla="*/ 1154160 h 1153800"/>
                </a:gdLst>
                <a:ahLst/>
                <a:cxnLst/>
                <a:rect l="textAreaLeft" t="textAreaTop" r="textAreaRight" b="textAreaBottom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82" name="Freeform 36"/>
              <p:cNvSpPr/>
              <p:nvPr/>
            </p:nvSpPr>
            <p:spPr>
              <a:xfrm>
                <a:off x="11773080" y="5551560"/>
                <a:ext cx="156960" cy="15516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55160"/>
                  <a:gd name="textAreaBottom" fmla="*/ 155520 h 155160"/>
                </a:gdLst>
                <a:ahLst/>
                <a:cxnLst/>
                <a:rect l="textAreaLeft" t="textAreaTop" r="textAreaRight" b="textAreaBottom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83" name="Freeform 37"/>
              <p:cNvSpPr/>
              <p:nvPr/>
            </p:nvSpPr>
            <p:spPr>
              <a:xfrm>
                <a:off x="11711160" y="4680"/>
                <a:ext cx="304560" cy="1544400"/>
              </a:xfrm>
              <a:custGeom>
                <a:avLst/>
                <a:gdLst>
                  <a:gd name="textAreaLeft" fmla="*/ 0 w 304560"/>
                  <a:gd name="textAreaRight" fmla="*/ 304920 w 304560"/>
                  <a:gd name="textAreaTop" fmla="*/ 0 h 1544400"/>
                  <a:gd name="textAreaBottom" fmla="*/ 1544760 h 1544400"/>
                </a:gdLst>
                <a:ahLst/>
                <a:cxnLst/>
                <a:rect l="textAreaLeft" t="textAreaTop" r="textAreaRight" b="textAreaBottom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84" name="Freeform 38"/>
              <p:cNvSpPr/>
              <p:nvPr/>
            </p:nvSpPr>
            <p:spPr>
              <a:xfrm>
                <a:off x="11636280" y="4867200"/>
                <a:ext cx="188640" cy="188640"/>
              </a:xfrm>
              <a:custGeom>
                <a:avLst/>
                <a:gdLst>
                  <a:gd name="textAreaLeft" fmla="*/ 0 w 188640"/>
                  <a:gd name="textAreaRight" fmla="*/ 189000 w 18864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85" name="Freeform 39"/>
              <p:cNvSpPr/>
              <p:nvPr/>
            </p:nvSpPr>
            <p:spPr>
              <a:xfrm>
                <a:off x="11441160" y="5046840"/>
                <a:ext cx="307440" cy="1801440"/>
              </a:xfrm>
              <a:custGeom>
                <a:avLst/>
                <a:gdLst>
                  <a:gd name="textAreaLeft" fmla="*/ 0 w 307440"/>
                  <a:gd name="textAreaRight" fmla="*/ 307800 w 307440"/>
                  <a:gd name="textAreaTop" fmla="*/ 0 h 1801440"/>
                  <a:gd name="textAreaBottom" fmla="*/ 1801800 h 1801440"/>
                </a:gdLst>
                <a:ahLst/>
                <a:cxnLst/>
                <a:rect l="textAreaLeft" t="textAreaTop" r="textAreaRight" b="textAreaBottom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86" name="Freeform 40"/>
              <p:cNvSpPr/>
              <p:nvPr/>
            </p:nvSpPr>
            <p:spPr>
              <a:xfrm>
                <a:off x="11849040" y="641664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87" name="Rectangle 41"/>
              <p:cNvSpPr/>
              <p:nvPr/>
            </p:nvSpPr>
            <p:spPr>
              <a:xfrm>
                <a:off x="11939760" y="6595920"/>
                <a:ext cx="23400" cy="252000"/>
              </a:xfrm>
              <a:prstGeom prst="rect">
                <a:avLst/>
              </a:pr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</p:grpSp>
      <p:sp>
        <p:nvSpPr>
          <p:cNvPr id="588" name="PlaceHolder 1"/>
          <p:cNvSpPr>
            <a:spLocks noGrp="1"/>
          </p:cNvSpPr>
          <p:nvPr>
            <p:ph type="title"/>
          </p:nvPr>
        </p:nvSpPr>
        <p:spPr>
          <a:xfrm>
            <a:off x="1141560" y="1419120"/>
            <a:ext cx="9905760" cy="2852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/>
          </a:bodyPr>
          <a:lstStyle>
            <a:lvl1pPr indent="0" algn="l" defTabSz="914400">
              <a:lnSpc>
                <a:spcPct val="90000"/>
              </a:lnSpc>
              <a:buNone/>
              <a:defRPr lang="en-US" sz="3600" b="0" u="none" strike="noStrike" cap="all">
                <a:solidFill>
                  <a:schemeClr val="lt1"/>
                </a:solidFill>
                <a:effectLst/>
                <a:uFillTx/>
                <a:latin typeface="Tw Cen MT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3600" b="0" u="none" strike="noStrike" cap="all">
                <a:solidFill>
                  <a:schemeClr val="lt1"/>
                </a:solidFill>
                <a:effectLst/>
                <a:uFillTx/>
                <a:latin typeface="Tw Cen MT"/>
              </a:rPr>
              <a:t>Click to edit Master title style</a:t>
            </a:r>
            <a:endParaRPr lang="en-US" sz="3600" b="0" u="none" strike="noStrike" cap="all">
              <a:solidFill>
                <a:schemeClr val="lt1"/>
              </a:solidFill>
              <a:effectLst/>
              <a:uFillTx/>
              <a:latin typeface="Tw Cen MT"/>
            </a:endParaRPr>
          </a:p>
        </p:txBody>
      </p:sp>
      <p:sp>
        <p:nvSpPr>
          <p:cNvPr id="589" name="PlaceHolder 2"/>
          <p:cNvSpPr>
            <a:spLocks noGrp="1"/>
          </p:cNvSpPr>
          <p:nvPr>
            <p:ph type="body"/>
          </p:nvPr>
        </p:nvSpPr>
        <p:spPr>
          <a:xfrm>
            <a:off x="1141560" y="4424400"/>
            <a:ext cx="9905760" cy="1374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800" b="0" u="none" strike="noStrike" cap="all">
                <a:solidFill>
                  <a:schemeClr val="lt1">
                    <a:tint val="75000"/>
                  </a:schemeClr>
                </a:solidFill>
                <a:effectLst/>
                <a:uFillTx/>
                <a:latin typeface="Tw Cen MT"/>
              </a:defRPr>
            </a:lvl1pPr>
          </a:lstStyle>
          <a:p>
            <a:pPr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800" b="0" u="none" strike="noStrike" cap="all">
                <a:solidFill>
                  <a:schemeClr val="lt1">
                    <a:tint val="75000"/>
                  </a:schemeClr>
                </a:solidFill>
                <a:effectLst/>
                <a:uFillTx/>
                <a:latin typeface="Tw Cen MT"/>
              </a:rPr>
              <a:t>Edit Master text styles</a:t>
            </a:r>
            <a:endParaRPr lang="en-US" sz="1800" b="0" u="none" strike="noStrike" cap="all">
              <a:solidFill>
                <a:schemeClr val="lt1">
                  <a:tint val="75000"/>
                </a:schemeClr>
              </a:solidFill>
              <a:effectLst/>
              <a:uFillTx/>
              <a:latin typeface="Tw Cen MT"/>
            </a:endParaRPr>
          </a:p>
        </p:txBody>
      </p:sp>
      <p:sp>
        <p:nvSpPr>
          <p:cNvPr id="590" name="PlaceHolder 3"/>
          <p:cNvSpPr>
            <a:spLocks noGrp="1"/>
          </p:cNvSpPr>
          <p:nvPr>
            <p:ph type="dt" idx="34"/>
          </p:nvPr>
        </p:nvSpPr>
        <p:spPr>
          <a:xfrm>
            <a:off x="7457040" y="58831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05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Tw Cen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lang="en-US" sz="105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Tw Cen MT"/>
              </a:rPr>
              <a:t>&lt;date/time&gt;</a:t>
            </a:r>
            <a:endParaRPr lang="en-US" sz="105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91" name="PlaceHolder 4"/>
          <p:cNvSpPr>
            <a:spLocks noGrp="1"/>
          </p:cNvSpPr>
          <p:nvPr>
            <p:ph type="ftr" idx="35"/>
          </p:nvPr>
        </p:nvSpPr>
        <p:spPr>
          <a:xfrm>
            <a:off x="1141560" y="5883120"/>
            <a:ext cx="623880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592" name="PlaceHolder 5"/>
          <p:cNvSpPr>
            <a:spLocks noGrp="1"/>
          </p:cNvSpPr>
          <p:nvPr>
            <p:ph type="sldNum" idx="36"/>
          </p:nvPr>
        </p:nvSpPr>
        <p:spPr>
          <a:xfrm>
            <a:off x="10276200" y="5883120"/>
            <a:ext cx="7707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05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Tw Cen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374F8E23-2100-4677-A31B-9ABFB15F15EE}" type="slidenum">
              <a:rPr lang="en-US" sz="105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Tw Cen MT"/>
              </a:rPr>
              <a:t>&lt;number&gt;</a:t>
            </a:fld>
            <a:endParaRPr lang="en-US" sz="105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wo Content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" name="Picture 2" descr="\\DROBO-FS\QuickDrops\JB\PPTX NG\Droplets\LightingOverlay.png"/>
          <p:cNvPicPr/>
          <p:nvPr/>
        </p:nvPicPr>
        <p:blipFill>
          <a:blip r:embed="rId3">
            <a:alphaModFix amt="30000"/>
          </a:blip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594" name="Group 7"/>
          <p:cNvGrpSpPr/>
          <p:nvPr/>
        </p:nvGrpSpPr>
        <p:grpSpPr>
          <a:xfrm>
            <a:off x="-14400" y="0"/>
            <a:ext cx="12053520" cy="6857640"/>
            <a:chOff x="-14400" y="0"/>
            <a:chExt cx="12053520" cy="6857640"/>
          </a:xfrm>
        </p:grpSpPr>
        <p:grpSp>
          <p:nvGrpSpPr>
            <p:cNvPr id="595" name="Group 8"/>
            <p:cNvGrpSpPr/>
            <p:nvPr/>
          </p:nvGrpSpPr>
          <p:grpSpPr>
            <a:xfrm>
              <a:off x="-14400" y="0"/>
              <a:ext cx="1220760" cy="6857640"/>
              <a:chOff x="-14400" y="0"/>
              <a:chExt cx="1220760" cy="6857640"/>
            </a:xfrm>
          </p:grpSpPr>
          <p:sp>
            <p:nvSpPr>
              <p:cNvPr id="596" name="Rectangle 5"/>
              <p:cNvSpPr/>
              <p:nvPr/>
            </p:nvSpPr>
            <p:spPr>
              <a:xfrm>
                <a:off x="114480" y="4680"/>
                <a:ext cx="23400" cy="2180880"/>
              </a:xfrm>
              <a:prstGeom prst="rect">
                <a:avLst/>
              </a:pr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97" name="Freeform 6"/>
              <p:cNvSpPr/>
              <p:nvPr/>
            </p:nvSpPr>
            <p:spPr>
              <a:xfrm>
                <a:off x="33480" y="217656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98" name="Freeform 7"/>
              <p:cNvSpPr/>
              <p:nvPr/>
            </p:nvSpPr>
            <p:spPr>
              <a:xfrm>
                <a:off x="28440" y="40212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599" name="Freeform 8"/>
              <p:cNvSpPr/>
              <p:nvPr/>
            </p:nvSpPr>
            <p:spPr>
              <a:xfrm>
                <a:off x="200160" y="4680"/>
                <a:ext cx="369360" cy="181080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810800"/>
                  <a:gd name="textAreaBottom" fmla="*/ 1811160 h 1810800"/>
                </a:gdLst>
                <a:ahLst/>
                <a:cxnLst/>
                <a:rect l="textAreaLeft" t="textAreaTop" r="textAreaRight" b="textAreaBottom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00" name="Freeform 9"/>
              <p:cNvSpPr/>
              <p:nvPr/>
            </p:nvSpPr>
            <p:spPr>
              <a:xfrm>
                <a:off x="503280" y="18018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01" name="Freeform 10"/>
              <p:cNvSpPr/>
              <p:nvPr/>
            </p:nvSpPr>
            <p:spPr>
              <a:xfrm>
                <a:off x="285840" y="4680"/>
                <a:ext cx="369360" cy="142992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429920"/>
                  <a:gd name="textAreaBottom" fmla="*/ 1430280 h 1429920"/>
                </a:gdLst>
                <a:ahLst/>
                <a:cxnLst/>
                <a:rect l="textAreaLeft" t="textAreaTop" r="textAreaRight" b="textAreaBottom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02" name="Freeform 11"/>
              <p:cNvSpPr/>
              <p:nvPr/>
            </p:nvSpPr>
            <p:spPr>
              <a:xfrm>
                <a:off x="546120" y="0"/>
                <a:ext cx="151920" cy="912600"/>
              </a:xfrm>
              <a:custGeom>
                <a:avLst/>
                <a:gdLst>
                  <a:gd name="textAreaLeft" fmla="*/ 0 w 151920"/>
                  <a:gd name="textAreaRight" fmla="*/ 152280 w 151920"/>
                  <a:gd name="textAreaTop" fmla="*/ 0 h 912600"/>
                  <a:gd name="textAreaBottom" fmla="*/ 912960 h 912600"/>
                </a:gdLst>
                <a:ahLst/>
                <a:cxnLst/>
                <a:rect l="textAreaLeft" t="textAreaTop" r="textAreaRight" b="textAreaBottom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03" name="Freeform 12"/>
              <p:cNvSpPr/>
              <p:nvPr/>
            </p:nvSpPr>
            <p:spPr>
              <a:xfrm>
                <a:off x="588960" y="142092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04" name="Freeform 13"/>
              <p:cNvSpPr/>
              <p:nvPr/>
            </p:nvSpPr>
            <p:spPr>
              <a:xfrm>
                <a:off x="588960" y="9032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05" name="Freeform 14"/>
              <p:cNvSpPr/>
              <p:nvPr/>
            </p:nvSpPr>
            <p:spPr>
              <a:xfrm>
                <a:off x="641520" y="0"/>
                <a:ext cx="421920" cy="526680"/>
              </a:xfrm>
              <a:custGeom>
                <a:avLst/>
                <a:gdLst>
                  <a:gd name="textAreaLeft" fmla="*/ 0 w 421920"/>
                  <a:gd name="textAreaRight" fmla="*/ 422280 w 421920"/>
                  <a:gd name="textAreaTop" fmla="*/ 0 h 526680"/>
                  <a:gd name="textAreaBottom" fmla="*/ 527040 h 526680"/>
                </a:gdLst>
                <a:ahLst/>
                <a:cxnLst/>
                <a:rect l="textAreaLeft" t="textAreaTop" r="textAreaRight" b="textAreaBottom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06" name="Freeform 15"/>
              <p:cNvSpPr/>
              <p:nvPr/>
            </p:nvSpPr>
            <p:spPr>
              <a:xfrm>
                <a:off x="1020600" y="488880"/>
                <a:ext cx="161640" cy="147240"/>
              </a:xfrm>
              <a:custGeom>
                <a:avLst/>
                <a:gdLst>
                  <a:gd name="textAreaLeft" fmla="*/ 0 w 161640"/>
                  <a:gd name="textAreaRight" fmla="*/ 162000 w 161640"/>
                  <a:gd name="textAreaTop" fmla="*/ 0 h 147240"/>
                  <a:gd name="textAreaBottom" fmla="*/ 147600 h 147240"/>
                </a:gdLst>
                <a:ahLst/>
                <a:cxnLst/>
                <a:rect l="textAreaLeft" t="textAreaTop" r="textAreaRight" b="textAreaBottom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07" name="Line 16"/>
              <p:cNvSpPr/>
              <p:nvPr/>
            </p:nvSpPr>
            <p:spPr>
              <a:xfrm>
                <a:off x="-4680" y="9360"/>
                <a:ext cx="360" cy="360"/>
              </a:xfrm>
              <a:prstGeom prst="line">
                <a:avLst/>
              </a:prstGeom>
              <a:ln w="15">
                <a:solidFill>
                  <a:srgbClr val="FFFFFF"/>
                </a:solidFill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-44640" rIns="90000" bIns="-44640" anchor="t" anchorCtr="1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08" name="Freeform 17"/>
              <p:cNvSpPr/>
              <p:nvPr/>
            </p:nvSpPr>
            <p:spPr>
              <a:xfrm>
                <a:off x="9360" y="1801800"/>
                <a:ext cx="123480" cy="126720"/>
              </a:xfrm>
              <a:custGeom>
                <a:avLst/>
                <a:gdLst>
                  <a:gd name="textAreaLeft" fmla="*/ 0 w 123480"/>
                  <a:gd name="textAreaRight" fmla="*/ 123840 w 123480"/>
                  <a:gd name="textAreaTop" fmla="*/ 0 h 126720"/>
                  <a:gd name="textAreaBottom" fmla="*/ 127080 h 126720"/>
                </a:gdLst>
                <a:ahLst/>
                <a:cxnLst/>
                <a:rect l="textAreaLeft" t="textAreaTop" r="textAreaRight" b="textAreaBottom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09" name="Freeform 18"/>
              <p:cNvSpPr/>
              <p:nvPr/>
            </p:nvSpPr>
            <p:spPr>
              <a:xfrm>
                <a:off x="-9360" y="3549600"/>
                <a:ext cx="147240" cy="480600"/>
              </a:xfrm>
              <a:custGeom>
                <a:avLst/>
                <a:gdLst>
                  <a:gd name="textAreaLeft" fmla="*/ 0 w 147240"/>
                  <a:gd name="textAreaRight" fmla="*/ 147600 w 147240"/>
                  <a:gd name="textAreaTop" fmla="*/ 0 h 480600"/>
                  <a:gd name="textAreaBottom" fmla="*/ 480960 h 480600"/>
                </a:gdLst>
                <a:ahLst/>
                <a:cxnLst/>
                <a:rect l="textAreaLeft" t="textAreaTop" r="textAreaRight" b="textAreaBottom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10" name="Freeform 19"/>
              <p:cNvSpPr/>
              <p:nvPr/>
            </p:nvSpPr>
            <p:spPr>
              <a:xfrm>
                <a:off x="128520" y="1382760"/>
                <a:ext cx="142560" cy="475920"/>
              </a:xfrm>
              <a:custGeom>
                <a:avLst/>
                <a:gdLst>
                  <a:gd name="textAreaLeft" fmla="*/ 0 w 142560"/>
                  <a:gd name="textAreaRight" fmla="*/ 142920 w 142560"/>
                  <a:gd name="textAreaTop" fmla="*/ 0 h 475920"/>
                  <a:gd name="textAreaBottom" fmla="*/ 476280 h 475920"/>
                </a:gdLst>
                <a:ahLst/>
                <a:cxnLst/>
                <a:rect l="textAreaLeft" t="textAreaTop" r="textAreaRight" b="textAreaBottom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11" name="Freeform 20"/>
              <p:cNvSpPr/>
              <p:nvPr/>
            </p:nvSpPr>
            <p:spPr>
              <a:xfrm>
                <a:off x="204840" y="1849320"/>
                <a:ext cx="114120" cy="107640"/>
              </a:xfrm>
              <a:custGeom>
                <a:avLst/>
                <a:gdLst>
                  <a:gd name="textAreaLeft" fmla="*/ 0 w 114120"/>
                  <a:gd name="textAreaRight" fmla="*/ 114480 w 114120"/>
                  <a:gd name="textAreaTop" fmla="*/ 0 h 107640"/>
                  <a:gd name="textAreaBottom" fmla="*/ 108000 h 107640"/>
                </a:gdLst>
                <a:ahLst/>
                <a:cxnLst/>
                <a:rect l="textAreaLeft" t="textAreaTop" r="textAreaRight" b="textAreaBottom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12" name="Rectangle 21"/>
              <p:cNvSpPr/>
              <p:nvPr/>
            </p:nvSpPr>
            <p:spPr>
              <a:xfrm>
                <a:off x="133200" y="4662360"/>
                <a:ext cx="23400" cy="2180880"/>
              </a:xfrm>
              <a:prstGeom prst="rect">
                <a:avLst/>
              </a:pr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13" name="Freeform 22"/>
              <p:cNvSpPr/>
              <p:nvPr/>
            </p:nvSpPr>
            <p:spPr>
              <a:xfrm>
                <a:off x="223920" y="5041800"/>
                <a:ext cx="369360" cy="180144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801440"/>
                  <a:gd name="textAreaBottom" fmla="*/ 1801800 h 1801440"/>
                </a:gdLst>
                <a:ahLst/>
                <a:cxnLst/>
                <a:rect l="textAreaLeft" t="textAreaTop" r="textAreaRight" b="textAreaBottom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14" name="Freeform 23"/>
              <p:cNvSpPr/>
              <p:nvPr/>
            </p:nvSpPr>
            <p:spPr>
              <a:xfrm>
                <a:off x="52560" y="44816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15" name="Freeform 24"/>
              <p:cNvSpPr/>
              <p:nvPr/>
            </p:nvSpPr>
            <p:spPr>
              <a:xfrm>
                <a:off x="-14400" y="5627520"/>
                <a:ext cx="85320" cy="1215720"/>
              </a:xfrm>
              <a:custGeom>
                <a:avLst/>
                <a:gdLst>
                  <a:gd name="textAreaLeft" fmla="*/ 0 w 85320"/>
                  <a:gd name="textAreaRight" fmla="*/ 85680 w 85320"/>
                  <a:gd name="textAreaTop" fmla="*/ 0 h 1215720"/>
                  <a:gd name="textAreaBottom" fmla="*/ 1216080 h 1215720"/>
                </a:gdLst>
                <a:ahLst/>
                <a:cxnLst/>
                <a:rect l="textAreaLeft" t="textAreaTop" r="textAreaRight" b="textAreaBottom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16" name="Freeform 25"/>
              <p:cNvSpPr/>
              <p:nvPr/>
            </p:nvSpPr>
            <p:spPr>
              <a:xfrm>
                <a:off x="527040" y="48672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17" name="Freeform 26"/>
              <p:cNvSpPr/>
              <p:nvPr/>
            </p:nvSpPr>
            <p:spPr>
              <a:xfrm>
                <a:off x="309600" y="5423040"/>
                <a:ext cx="374400" cy="1425240"/>
              </a:xfrm>
              <a:custGeom>
                <a:avLst/>
                <a:gdLst>
                  <a:gd name="textAreaLeft" fmla="*/ 0 w 374400"/>
                  <a:gd name="textAreaRight" fmla="*/ 374760 w 374400"/>
                  <a:gd name="textAreaTop" fmla="*/ 0 h 1425240"/>
                  <a:gd name="textAreaBottom" fmla="*/ 1425600 h 1425240"/>
                </a:gdLst>
                <a:ahLst/>
                <a:cxnLst/>
                <a:rect l="textAreaLeft" t="textAreaTop" r="textAreaRight" b="textAreaBottom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18" name="Freeform 27"/>
              <p:cNvSpPr/>
              <p:nvPr/>
            </p:nvSpPr>
            <p:spPr>
              <a:xfrm>
                <a:off x="569880" y="5945040"/>
                <a:ext cx="151920" cy="912600"/>
              </a:xfrm>
              <a:custGeom>
                <a:avLst/>
                <a:gdLst>
                  <a:gd name="textAreaLeft" fmla="*/ 0 w 151920"/>
                  <a:gd name="textAreaRight" fmla="*/ 152280 w 151920"/>
                  <a:gd name="textAreaTop" fmla="*/ 0 h 912600"/>
                  <a:gd name="textAreaBottom" fmla="*/ 912960 h 912600"/>
                </a:gdLst>
                <a:ahLst/>
                <a:cxnLst/>
                <a:rect l="textAreaLeft" t="textAreaTop" r="textAreaRight" b="textAreaBottom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19" name="Freeform 28"/>
              <p:cNvSpPr/>
              <p:nvPr/>
            </p:nvSpPr>
            <p:spPr>
              <a:xfrm>
                <a:off x="612720" y="52466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20" name="Freeform 29"/>
              <p:cNvSpPr/>
              <p:nvPr/>
            </p:nvSpPr>
            <p:spPr>
              <a:xfrm>
                <a:off x="612720" y="576432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21" name="Freeform 30"/>
              <p:cNvSpPr/>
              <p:nvPr/>
            </p:nvSpPr>
            <p:spPr>
              <a:xfrm>
                <a:off x="669960" y="6330960"/>
                <a:ext cx="417240" cy="517320"/>
              </a:xfrm>
              <a:custGeom>
                <a:avLst/>
                <a:gdLst>
                  <a:gd name="textAreaLeft" fmla="*/ 0 w 417240"/>
                  <a:gd name="textAreaRight" fmla="*/ 417600 w 417240"/>
                  <a:gd name="textAreaTop" fmla="*/ 0 h 517320"/>
                  <a:gd name="textAreaBottom" fmla="*/ 517680 h 517320"/>
                </a:gdLst>
                <a:ahLst/>
                <a:cxnLst/>
                <a:rect l="textAreaLeft" t="textAreaTop" r="textAreaRight" b="textAreaBottom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22" name="Freeform 31"/>
              <p:cNvSpPr/>
              <p:nvPr/>
            </p:nvSpPr>
            <p:spPr>
              <a:xfrm>
                <a:off x="1049400" y="6221520"/>
                <a:ext cx="156960" cy="14724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47240"/>
                  <a:gd name="textAreaBottom" fmla="*/ 147600 h 147240"/>
                </a:gdLst>
                <a:ahLst/>
                <a:cxnLst/>
                <a:rect l="textAreaLeft" t="textAreaTop" r="textAreaRight" b="textAreaBottom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623" name="Group 9"/>
            <p:cNvGrpSpPr/>
            <p:nvPr/>
          </p:nvGrpSpPr>
          <p:grpSpPr>
            <a:xfrm>
              <a:off x="11364840" y="0"/>
              <a:ext cx="674280" cy="6848280"/>
              <a:chOff x="11364840" y="0"/>
              <a:chExt cx="674280" cy="6848280"/>
            </a:xfrm>
          </p:grpSpPr>
          <p:sp>
            <p:nvSpPr>
              <p:cNvPr id="624" name="Freeform 32"/>
              <p:cNvSpPr/>
              <p:nvPr/>
            </p:nvSpPr>
            <p:spPr>
              <a:xfrm>
                <a:off x="11484000" y="0"/>
                <a:ext cx="417240" cy="512280"/>
              </a:xfrm>
              <a:custGeom>
                <a:avLst/>
                <a:gdLst>
                  <a:gd name="textAreaLeft" fmla="*/ 0 w 417240"/>
                  <a:gd name="textAreaRight" fmla="*/ 417600 w 417240"/>
                  <a:gd name="textAreaTop" fmla="*/ 0 h 512280"/>
                  <a:gd name="textAreaBottom" fmla="*/ 512640 h 512280"/>
                </a:gdLst>
                <a:ahLst/>
                <a:cxnLst/>
                <a:rect l="textAreaLeft" t="textAreaTop" r="textAreaRight" b="textAreaBottom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25" name="Freeform 33"/>
              <p:cNvSpPr/>
              <p:nvPr/>
            </p:nvSpPr>
            <p:spPr>
              <a:xfrm>
                <a:off x="11364840" y="474840"/>
                <a:ext cx="156960" cy="15192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51920"/>
                  <a:gd name="textAreaBottom" fmla="*/ 152280 h 151920"/>
                </a:gdLst>
                <a:ahLst/>
                <a:cxnLst/>
                <a:rect l="textAreaLeft" t="textAreaTop" r="textAreaRight" b="textAreaBottom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26" name="Freeform 34"/>
              <p:cNvSpPr/>
              <p:nvPr/>
            </p:nvSpPr>
            <p:spPr>
              <a:xfrm>
                <a:off x="11631600" y="1539720"/>
                <a:ext cx="188640" cy="190080"/>
              </a:xfrm>
              <a:custGeom>
                <a:avLst/>
                <a:gdLst>
                  <a:gd name="textAreaLeft" fmla="*/ 0 w 188640"/>
                  <a:gd name="textAreaRight" fmla="*/ 189000 w 18864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27" name="Freeform 35"/>
              <p:cNvSpPr/>
              <p:nvPr/>
            </p:nvSpPr>
            <p:spPr>
              <a:xfrm>
                <a:off x="11531520" y="5694480"/>
                <a:ext cx="298080" cy="1153800"/>
              </a:xfrm>
              <a:custGeom>
                <a:avLst/>
                <a:gdLst>
                  <a:gd name="textAreaLeft" fmla="*/ 0 w 298080"/>
                  <a:gd name="textAreaRight" fmla="*/ 298440 w 298080"/>
                  <a:gd name="textAreaTop" fmla="*/ 0 h 1153800"/>
                  <a:gd name="textAreaBottom" fmla="*/ 1154160 h 1153800"/>
                </a:gdLst>
                <a:ahLst/>
                <a:cxnLst/>
                <a:rect l="textAreaLeft" t="textAreaTop" r="textAreaRight" b="textAreaBottom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28" name="Freeform 36"/>
              <p:cNvSpPr/>
              <p:nvPr/>
            </p:nvSpPr>
            <p:spPr>
              <a:xfrm>
                <a:off x="11773080" y="5551560"/>
                <a:ext cx="156960" cy="15516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55160"/>
                  <a:gd name="textAreaBottom" fmla="*/ 155520 h 155160"/>
                </a:gdLst>
                <a:ahLst/>
                <a:cxnLst/>
                <a:rect l="textAreaLeft" t="textAreaTop" r="textAreaRight" b="textAreaBottom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29" name="Freeform 37"/>
              <p:cNvSpPr/>
              <p:nvPr/>
            </p:nvSpPr>
            <p:spPr>
              <a:xfrm>
                <a:off x="11711160" y="4680"/>
                <a:ext cx="304560" cy="1544400"/>
              </a:xfrm>
              <a:custGeom>
                <a:avLst/>
                <a:gdLst>
                  <a:gd name="textAreaLeft" fmla="*/ 0 w 304560"/>
                  <a:gd name="textAreaRight" fmla="*/ 304920 w 304560"/>
                  <a:gd name="textAreaTop" fmla="*/ 0 h 1544400"/>
                  <a:gd name="textAreaBottom" fmla="*/ 1544760 h 1544400"/>
                </a:gdLst>
                <a:ahLst/>
                <a:cxnLst/>
                <a:rect l="textAreaLeft" t="textAreaTop" r="textAreaRight" b="textAreaBottom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30" name="Freeform 38"/>
              <p:cNvSpPr/>
              <p:nvPr/>
            </p:nvSpPr>
            <p:spPr>
              <a:xfrm>
                <a:off x="11636280" y="4867200"/>
                <a:ext cx="188640" cy="188640"/>
              </a:xfrm>
              <a:custGeom>
                <a:avLst/>
                <a:gdLst>
                  <a:gd name="textAreaLeft" fmla="*/ 0 w 188640"/>
                  <a:gd name="textAreaRight" fmla="*/ 189000 w 18864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31" name="Freeform 39"/>
              <p:cNvSpPr/>
              <p:nvPr/>
            </p:nvSpPr>
            <p:spPr>
              <a:xfrm>
                <a:off x="11441160" y="5046840"/>
                <a:ext cx="307440" cy="1801440"/>
              </a:xfrm>
              <a:custGeom>
                <a:avLst/>
                <a:gdLst>
                  <a:gd name="textAreaLeft" fmla="*/ 0 w 307440"/>
                  <a:gd name="textAreaRight" fmla="*/ 307800 w 307440"/>
                  <a:gd name="textAreaTop" fmla="*/ 0 h 1801440"/>
                  <a:gd name="textAreaBottom" fmla="*/ 1801800 h 1801440"/>
                </a:gdLst>
                <a:ahLst/>
                <a:cxnLst/>
                <a:rect l="textAreaLeft" t="textAreaTop" r="textAreaRight" b="textAreaBottom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32" name="Freeform 40"/>
              <p:cNvSpPr/>
              <p:nvPr/>
            </p:nvSpPr>
            <p:spPr>
              <a:xfrm>
                <a:off x="11849040" y="641664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33" name="Rectangle 41"/>
              <p:cNvSpPr/>
              <p:nvPr/>
            </p:nvSpPr>
            <p:spPr>
              <a:xfrm>
                <a:off x="11939760" y="6595920"/>
                <a:ext cx="23400" cy="252000"/>
              </a:xfrm>
              <a:prstGeom prst="rect">
                <a:avLst/>
              </a:pr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</p:grpSp>
      <p:sp>
        <p:nvSpPr>
          <p:cNvPr id="634" name="PlaceHolder 1"/>
          <p:cNvSpPr>
            <a:spLocks noGrp="1"/>
          </p:cNvSpPr>
          <p:nvPr>
            <p:ph type="title"/>
          </p:nvPr>
        </p:nvSpPr>
        <p:spPr>
          <a:xfrm>
            <a:off x="1141560" y="618480"/>
            <a:ext cx="9905760" cy="1478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en-US" sz="3600" b="0" u="none" strike="noStrike" cap="all">
                <a:solidFill>
                  <a:schemeClr val="lt1"/>
                </a:solidFill>
                <a:effectLst/>
                <a:uFillTx/>
                <a:latin typeface="Tw Cen MT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3600" b="0" u="none" strike="noStrike" cap="all">
                <a:solidFill>
                  <a:schemeClr val="lt1"/>
                </a:solidFill>
                <a:effectLst/>
                <a:uFillTx/>
                <a:latin typeface="Tw Cen MT"/>
              </a:rPr>
              <a:t>Click to edit Master title style</a:t>
            </a:r>
            <a:endParaRPr lang="en-US" sz="3600" b="0" u="none" strike="noStrike" cap="all">
              <a:solidFill>
                <a:schemeClr val="lt1"/>
              </a:solidFill>
              <a:effectLst/>
              <a:uFillTx/>
              <a:latin typeface="Tw Cen MT"/>
            </a:endParaRPr>
          </a:p>
        </p:txBody>
      </p:sp>
      <p:sp>
        <p:nvSpPr>
          <p:cNvPr id="635" name="PlaceHolder 2"/>
          <p:cNvSpPr>
            <a:spLocks noGrp="1"/>
          </p:cNvSpPr>
          <p:nvPr>
            <p:ph type="body"/>
          </p:nvPr>
        </p:nvSpPr>
        <p:spPr>
          <a:xfrm>
            <a:off x="1141560" y="2249640"/>
            <a:ext cx="4878000" cy="3541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120000"/>
              </a:lnSpc>
              <a:spcBef>
                <a:spcPts val="1001"/>
              </a:spcBef>
              <a:buClr>
                <a:srgbClr val="FFFFFF"/>
              </a:buClr>
              <a:buSzPct val="125000"/>
              <a:buFont typeface="Arial"/>
              <a:buChar char="•"/>
              <a:defRPr lang="en-US" sz="2400" b="0" u="none" strike="noStrike">
                <a:solidFill>
                  <a:schemeClr val="lt1"/>
                </a:solidFill>
                <a:effectLst/>
                <a:uFillTx/>
                <a:latin typeface="Tw Cen MT"/>
              </a:defRPr>
            </a:lvl1pPr>
            <a:lvl2pPr lvl="1" algn="l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  <a:defRPr lang="en-US" sz="2000" b="0" u="none" strike="noStrike">
                <a:solidFill>
                  <a:schemeClr val="lt1"/>
                </a:solidFill>
                <a:effectLst/>
                <a:uFillTx/>
                <a:latin typeface="Tw Cen MT"/>
              </a:defRPr>
            </a:lvl2pPr>
            <a:lvl3pPr lvl="2" algn="l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  <a:defRPr lang="en-US" sz="1800" b="0" u="none" strike="noStrike">
                <a:solidFill>
                  <a:schemeClr val="lt1"/>
                </a:solidFill>
                <a:effectLst/>
                <a:uFillTx/>
                <a:latin typeface="Tw Cen MT"/>
              </a:defRPr>
            </a:lvl3pPr>
            <a:lvl4pPr lvl="3" algn="l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  <a:defRPr lang="en-US" sz="1600" b="0" u="none" strike="noStrike">
                <a:solidFill>
                  <a:schemeClr val="lt1"/>
                </a:solidFill>
                <a:effectLst/>
                <a:uFillTx/>
                <a:latin typeface="Tw Cen MT"/>
              </a:defRPr>
            </a:lvl4pPr>
            <a:lvl5pPr lvl="4" algn="l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  <a:defRPr lang="en-US" sz="1600" b="0" u="none" strike="noStrike">
                <a:solidFill>
                  <a:schemeClr val="lt1"/>
                </a:solidFill>
                <a:effectLst/>
                <a:uFillTx/>
                <a:latin typeface="Tw Cen MT"/>
              </a:defRPr>
            </a:lvl5pPr>
          </a:lstStyle>
          <a:p>
            <a:pPr marL="228600" indent="-228600" algn="l" defTabSz="914400">
              <a:lnSpc>
                <a:spcPct val="120000"/>
              </a:lnSpc>
              <a:spcBef>
                <a:spcPts val="1001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lang="en-US" sz="24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Edit Master text styles</a:t>
            </a:r>
            <a:endParaRPr lang="en-US" sz="24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  <a:p>
            <a:pPr marL="685800" lvl="1" indent="-228600" algn="l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Second level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  <a:p>
            <a:pPr marL="1143000" lvl="2" indent="-228600" algn="l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lang="en-US" sz="18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Third level</a:t>
            </a:r>
            <a:endParaRPr lang="en-US" sz="18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  <a:p>
            <a:pPr marL="1600200" lvl="3" indent="-228600" algn="l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Fourth level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  <a:p>
            <a:pPr marL="2057400" lvl="4" indent="-228600" algn="l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Fifth level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</p:txBody>
      </p:sp>
      <p:sp>
        <p:nvSpPr>
          <p:cNvPr id="636" name="PlaceHolder 3"/>
          <p:cNvSpPr>
            <a:spLocks noGrp="1"/>
          </p:cNvSpPr>
          <p:nvPr>
            <p:ph type="body"/>
          </p:nvPr>
        </p:nvSpPr>
        <p:spPr>
          <a:xfrm>
            <a:off x="6172200" y="2249640"/>
            <a:ext cx="4874760" cy="3541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120000"/>
              </a:lnSpc>
              <a:spcBef>
                <a:spcPts val="1001"/>
              </a:spcBef>
              <a:buClr>
                <a:srgbClr val="FFFFFF"/>
              </a:buClr>
              <a:buSzPct val="125000"/>
              <a:buFont typeface="Arial"/>
              <a:buChar char="•"/>
              <a:defRPr lang="en-US" sz="2400" b="0" u="none" strike="noStrike">
                <a:solidFill>
                  <a:schemeClr val="lt1"/>
                </a:solidFill>
                <a:effectLst/>
                <a:uFillTx/>
                <a:latin typeface="Tw Cen MT"/>
              </a:defRPr>
            </a:lvl1pPr>
            <a:lvl2pPr lvl="1" algn="l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  <a:defRPr lang="en-US" sz="2000" b="0" u="none" strike="noStrike">
                <a:solidFill>
                  <a:schemeClr val="lt1"/>
                </a:solidFill>
                <a:effectLst/>
                <a:uFillTx/>
                <a:latin typeface="Tw Cen MT"/>
              </a:defRPr>
            </a:lvl2pPr>
            <a:lvl3pPr lvl="2" algn="l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  <a:defRPr lang="en-US" sz="1800" b="0" u="none" strike="noStrike">
                <a:solidFill>
                  <a:schemeClr val="lt1"/>
                </a:solidFill>
                <a:effectLst/>
                <a:uFillTx/>
                <a:latin typeface="Tw Cen MT"/>
              </a:defRPr>
            </a:lvl3pPr>
            <a:lvl4pPr lvl="3" algn="l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  <a:defRPr lang="en-US" sz="1600" b="0" u="none" strike="noStrike">
                <a:solidFill>
                  <a:schemeClr val="lt1"/>
                </a:solidFill>
                <a:effectLst/>
                <a:uFillTx/>
                <a:latin typeface="Tw Cen MT"/>
              </a:defRPr>
            </a:lvl4pPr>
            <a:lvl5pPr lvl="4" algn="l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  <a:defRPr lang="en-US" sz="1600" b="0" u="none" strike="noStrike">
                <a:solidFill>
                  <a:schemeClr val="lt1"/>
                </a:solidFill>
                <a:effectLst/>
                <a:uFillTx/>
                <a:latin typeface="Tw Cen MT"/>
              </a:defRPr>
            </a:lvl5pPr>
          </a:lstStyle>
          <a:p>
            <a:pPr marL="228600" indent="-228600" algn="l" defTabSz="914400">
              <a:lnSpc>
                <a:spcPct val="120000"/>
              </a:lnSpc>
              <a:spcBef>
                <a:spcPts val="1001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lang="en-US" sz="24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Edit Master text styles</a:t>
            </a:r>
            <a:endParaRPr lang="en-US" sz="24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  <a:p>
            <a:pPr marL="685800" lvl="1" indent="-228600" algn="l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Second level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  <a:p>
            <a:pPr marL="1143000" lvl="2" indent="-228600" algn="l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lang="en-US" sz="18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Third level</a:t>
            </a:r>
            <a:endParaRPr lang="en-US" sz="18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  <a:p>
            <a:pPr marL="1600200" lvl="3" indent="-228600" algn="l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Fourth level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  <a:p>
            <a:pPr marL="2057400" lvl="4" indent="-228600" algn="l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Fifth level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</p:txBody>
      </p:sp>
      <p:sp>
        <p:nvSpPr>
          <p:cNvPr id="637" name="PlaceHolder 4"/>
          <p:cNvSpPr>
            <a:spLocks noGrp="1"/>
          </p:cNvSpPr>
          <p:nvPr>
            <p:ph type="dt" idx="37"/>
          </p:nvPr>
        </p:nvSpPr>
        <p:spPr>
          <a:xfrm>
            <a:off x="7457040" y="58831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05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Tw Cen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lang="en-US" sz="105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Tw Cen MT"/>
              </a:rPr>
              <a:t>&lt;date/time&gt;</a:t>
            </a:r>
            <a:endParaRPr lang="en-US" sz="105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38" name="PlaceHolder 5"/>
          <p:cNvSpPr>
            <a:spLocks noGrp="1"/>
          </p:cNvSpPr>
          <p:nvPr>
            <p:ph type="ftr" idx="38"/>
          </p:nvPr>
        </p:nvSpPr>
        <p:spPr>
          <a:xfrm>
            <a:off x="1141560" y="5883120"/>
            <a:ext cx="623880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39" name="PlaceHolder 6"/>
          <p:cNvSpPr>
            <a:spLocks noGrp="1"/>
          </p:cNvSpPr>
          <p:nvPr>
            <p:ph type="sldNum" idx="39"/>
          </p:nvPr>
        </p:nvSpPr>
        <p:spPr>
          <a:xfrm>
            <a:off x="10276200" y="5883120"/>
            <a:ext cx="7707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05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Tw Cen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734F7671-2004-4E3F-9C44-1D9E81901E66}" type="slidenum">
              <a:rPr lang="en-US" sz="105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Tw Cen MT"/>
              </a:rPr>
              <a:t>&lt;number&gt;</a:t>
            </a:fld>
            <a:endParaRPr lang="en-US" sz="105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mparison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0" name="Picture 2" descr="\\DROBO-FS\QuickDrops\JB\PPTX NG\Droplets\LightingOverlay.png"/>
          <p:cNvPicPr/>
          <p:nvPr/>
        </p:nvPicPr>
        <p:blipFill>
          <a:blip r:embed="rId3">
            <a:alphaModFix amt="30000"/>
          </a:blip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641" name="Group 7"/>
          <p:cNvGrpSpPr/>
          <p:nvPr/>
        </p:nvGrpSpPr>
        <p:grpSpPr>
          <a:xfrm>
            <a:off x="-14400" y="0"/>
            <a:ext cx="12053520" cy="6857640"/>
            <a:chOff x="-14400" y="0"/>
            <a:chExt cx="12053520" cy="6857640"/>
          </a:xfrm>
        </p:grpSpPr>
        <p:grpSp>
          <p:nvGrpSpPr>
            <p:cNvPr id="642" name="Group 8"/>
            <p:cNvGrpSpPr/>
            <p:nvPr/>
          </p:nvGrpSpPr>
          <p:grpSpPr>
            <a:xfrm>
              <a:off x="-14400" y="0"/>
              <a:ext cx="1220760" cy="6857640"/>
              <a:chOff x="-14400" y="0"/>
              <a:chExt cx="1220760" cy="6857640"/>
            </a:xfrm>
          </p:grpSpPr>
          <p:sp>
            <p:nvSpPr>
              <p:cNvPr id="643" name="Rectangle 5"/>
              <p:cNvSpPr/>
              <p:nvPr/>
            </p:nvSpPr>
            <p:spPr>
              <a:xfrm>
                <a:off x="114480" y="4680"/>
                <a:ext cx="23400" cy="2180880"/>
              </a:xfrm>
              <a:prstGeom prst="rect">
                <a:avLst/>
              </a:pr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44" name="Freeform 6"/>
              <p:cNvSpPr/>
              <p:nvPr/>
            </p:nvSpPr>
            <p:spPr>
              <a:xfrm>
                <a:off x="33480" y="217656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45" name="Freeform 7"/>
              <p:cNvSpPr/>
              <p:nvPr/>
            </p:nvSpPr>
            <p:spPr>
              <a:xfrm>
                <a:off x="28440" y="40212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46" name="Freeform 8"/>
              <p:cNvSpPr/>
              <p:nvPr/>
            </p:nvSpPr>
            <p:spPr>
              <a:xfrm>
                <a:off x="200160" y="4680"/>
                <a:ext cx="369360" cy="181080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810800"/>
                  <a:gd name="textAreaBottom" fmla="*/ 1811160 h 1810800"/>
                </a:gdLst>
                <a:ahLst/>
                <a:cxnLst/>
                <a:rect l="textAreaLeft" t="textAreaTop" r="textAreaRight" b="textAreaBottom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47" name="Freeform 9"/>
              <p:cNvSpPr/>
              <p:nvPr/>
            </p:nvSpPr>
            <p:spPr>
              <a:xfrm>
                <a:off x="503280" y="18018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48" name="Freeform 10"/>
              <p:cNvSpPr/>
              <p:nvPr/>
            </p:nvSpPr>
            <p:spPr>
              <a:xfrm>
                <a:off x="285840" y="4680"/>
                <a:ext cx="369360" cy="142992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429920"/>
                  <a:gd name="textAreaBottom" fmla="*/ 1430280 h 1429920"/>
                </a:gdLst>
                <a:ahLst/>
                <a:cxnLst/>
                <a:rect l="textAreaLeft" t="textAreaTop" r="textAreaRight" b="textAreaBottom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49" name="Freeform 11"/>
              <p:cNvSpPr/>
              <p:nvPr/>
            </p:nvSpPr>
            <p:spPr>
              <a:xfrm>
                <a:off x="546120" y="0"/>
                <a:ext cx="151920" cy="912600"/>
              </a:xfrm>
              <a:custGeom>
                <a:avLst/>
                <a:gdLst>
                  <a:gd name="textAreaLeft" fmla="*/ 0 w 151920"/>
                  <a:gd name="textAreaRight" fmla="*/ 152280 w 151920"/>
                  <a:gd name="textAreaTop" fmla="*/ 0 h 912600"/>
                  <a:gd name="textAreaBottom" fmla="*/ 912960 h 912600"/>
                </a:gdLst>
                <a:ahLst/>
                <a:cxnLst/>
                <a:rect l="textAreaLeft" t="textAreaTop" r="textAreaRight" b="textAreaBottom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50" name="Freeform 12"/>
              <p:cNvSpPr/>
              <p:nvPr/>
            </p:nvSpPr>
            <p:spPr>
              <a:xfrm>
                <a:off x="588960" y="142092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51" name="Freeform 13"/>
              <p:cNvSpPr/>
              <p:nvPr/>
            </p:nvSpPr>
            <p:spPr>
              <a:xfrm>
                <a:off x="588960" y="9032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52" name="Freeform 14"/>
              <p:cNvSpPr/>
              <p:nvPr/>
            </p:nvSpPr>
            <p:spPr>
              <a:xfrm>
                <a:off x="641520" y="0"/>
                <a:ext cx="421920" cy="526680"/>
              </a:xfrm>
              <a:custGeom>
                <a:avLst/>
                <a:gdLst>
                  <a:gd name="textAreaLeft" fmla="*/ 0 w 421920"/>
                  <a:gd name="textAreaRight" fmla="*/ 422280 w 421920"/>
                  <a:gd name="textAreaTop" fmla="*/ 0 h 526680"/>
                  <a:gd name="textAreaBottom" fmla="*/ 527040 h 526680"/>
                </a:gdLst>
                <a:ahLst/>
                <a:cxnLst/>
                <a:rect l="textAreaLeft" t="textAreaTop" r="textAreaRight" b="textAreaBottom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53" name="Freeform 15"/>
              <p:cNvSpPr/>
              <p:nvPr/>
            </p:nvSpPr>
            <p:spPr>
              <a:xfrm>
                <a:off x="1020600" y="488880"/>
                <a:ext cx="161640" cy="147240"/>
              </a:xfrm>
              <a:custGeom>
                <a:avLst/>
                <a:gdLst>
                  <a:gd name="textAreaLeft" fmla="*/ 0 w 161640"/>
                  <a:gd name="textAreaRight" fmla="*/ 162000 w 161640"/>
                  <a:gd name="textAreaTop" fmla="*/ 0 h 147240"/>
                  <a:gd name="textAreaBottom" fmla="*/ 147600 h 147240"/>
                </a:gdLst>
                <a:ahLst/>
                <a:cxnLst/>
                <a:rect l="textAreaLeft" t="textAreaTop" r="textAreaRight" b="textAreaBottom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54" name="Line 16"/>
              <p:cNvSpPr/>
              <p:nvPr/>
            </p:nvSpPr>
            <p:spPr>
              <a:xfrm>
                <a:off x="-4680" y="9360"/>
                <a:ext cx="360" cy="360"/>
              </a:xfrm>
              <a:prstGeom prst="line">
                <a:avLst/>
              </a:prstGeom>
              <a:ln w="15">
                <a:solidFill>
                  <a:srgbClr val="FFFFFF"/>
                </a:solidFill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-44640" rIns="90000" bIns="-44640" anchor="t" anchorCtr="1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55" name="Freeform 17"/>
              <p:cNvSpPr/>
              <p:nvPr/>
            </p:nvSpPr>
            <p:spPr>
              <a:xfrm>
                <a:off x="9360" y="1801800"/>
                <a:ext cx="123480" cy="126720"/>
              </a:xfrm>
              <a:custGeom>
                <a:avLst/>
                <a:gdLst>
                  <a:gd name="textAreaLeft" fmla="*/ 0 w 123480"/>
                  <a:gd name="textAreaRight" fmla="*/ 123840 w 123480"/>
                  <a:gd name="textAreaTop" fmla="*/ 0 h 126720"/>
                  <a:gd name="textAreaBottom" fmla="*/ 127080 h 126720"/>
                </a:gdLst>
                <a:ahLst/>
                <a:cxnLst/>
                <a:rect l="textAreaLeft" t="textAreaTop" r="textAreaRight" b="textAreaBottom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56" name="Freeform 18"/>
              <p:cNvSpPr/>
              <p:nvPr/>
            </p:nvSpPr>
            <p:spPr>
              <a:xfrm>
                <a:off x="-9360" y="3549600"/>
                <a:ext cx="147240" cy="480600"/>
              </a:xfrm>
              <a:custGeom>
                <a:avLst/>
                <a:gdLst>
                  <a:gd name="textAreaLeft" fmla="*/ 0 w 147240"/>
                  <a:gd name="textAreaRight" fmla="*/ 147600 w 147240"/>
                  <a:gd name="textAreaTop" fmla="*/ 0 h 480600"/>
                  <a:gd name="textAreaBottom" fmla="*/ 480960 h 480600"/>
                </a:gdLst>
                <a:ahLst/>
                <a:cxnLst/>
                <a:rect l="textAreaLeft" t="textAreaTop" r="textAreaRight" b="textAreaBottom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57" name="Freeform 19"/>
              <p:cNvSpPr/>
              <p:nvPr/>
            </p:nvSpPr>
            <p:spPr>
              <a:xfrm>
                <a:off x="128520" y="1382760"/>
                <a:ext cx="142560" cy="475920"/>
              </a:xfrm>
              <a:custGeom>
                <a:avLst/>
                <a:gdLst>
                  <a:gd name="textAreaLeft" fmla="*/ 0 w 142560"/>
                  <a:gd name="textAreaRight" fmla="*/ 142920 w 142560"/>
                  <a:gd name="textAreaTop" fmla="*/ 0 h 475920"/>
                  <a:gd name="textAreaBottom" fmla="*/ 476280 h 475920"/>
                </a:gdLst>
                <a:ahLst/>
                <a:cxnLst/>
                <a:rect l="textAreaLeft" t="textAreaTop" r="textAreaRight" b="textAreaBottom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58" name="Freeform 20"/>
              <p:cNvSpPr/>
              <p:nvPr/>
            </p:nvSpPr>
            <p:spPr>
              <a:xfrm>
                <a:off x="204840" y="1849320"/>
                <a:ext cx="114120" cy="107640"/>
              </a:xfrm>
              <a:custGeom>
                <a:avLst/>
                <a:gdLst>
                  <a:gd name="textAreaLeft" fmla="*/ 0 w 114120"/>
                  <a:gd name="textAreaRight" fmla="*/ 114480 w 114120"/>
                  <a:gd name="textAreaTop" fmla="*/ 0 h 107640"/>
                  <a:gd name="textAreaBottom" fmla="*/ 108000 h 107640"/>
                </a:gdLst>
                <a:ahLst/>
                <a:cxnLst/>
                <a:rect l="textAreaLeft" t="textAreaTop" r="textAreaRight" b="textAreaBottom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59" name="Rectangle 21"/>
              <p:cNvSpPr/>
              <p:nvPr/>
            </p:nvSpPr>
            <p:spPr>
              <a:xfrm>
                <a:off x="133200" y="4662360"/>
                <a:ext cx="23400" cy="2180880"/>
              </a:xfrm>
              <a:prstGeom prst="rect">
                <a:avLst/>
              </a:pr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60" name="Freeform 22"/>
              <p:cNvSpPr/>
              <p:nvPr/>
            </p:nvSpPr>
            <p:spPr>
              <a:xfrm>
                <a:off x="223920" y="5041800"/>
                <a:ext cx="369360" cy="180144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801440"/>
                  <a:gd name="textAreaBottom" fmla="*/ 1801800 h 1801440"/>
                </a:gdLst>
                <a:ahLst/>
                <a:cxnLst/>
                <a:rect l="textAreaLeft" t="textAreaTop" r="textAreaRight" b="textAreaBottom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61" name="Freeform 23"/>
              <p:cNvSpPr/>
              <p:nvPr/>
            </p:nvSpPr>
            <p:spPr>
              <a:xfrm>
                <a:off x="52560" y="44816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62" name="Freeform 24"/>
              <p:cNvSpPr/>
              <p:nvPr/>
            </p:nvSpPr>
            <p:spPr>
              <a:xfrm>
                <a:off x="-14400" y="5627520"/>
                <a:ext cx="85320" cy="1215720"/>
              </a:xfrm>
              <a:custGeom>
                <a:avLst/>
                <a:gdLst>
                  <a:gd name="textAreaLeft" fmla="*/ 0 w 85320"/>
                  <a:gd name="textAreaRight" fmla="*/ 85680 w 85320"/>
                  <a:gd name="textAreaTop" fmla="*/ 0 h 1215720"/>
                  <a:gd name="textAreaBottom" fmla="*/ 1216080 h 1215720"/>
                </a:gdLst>
                <a:ahLst/>
                <a:cxnLst/>
                <a:rect l="textAreaLeft" t="textAreaTop" r="textAreaRight" b="textAreaBottom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63" name="Freeform 25"/>
              <p:cNvSpPr/>
              <p:nvPr/>
            </p:nvSpPr>
            <p:spPr>
              <a:xfrm>
                <a:off x="527040" y="48672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64" name="Freeform 26"/>
              <p:cNvSpPr/>
              <p:nvPr/>
            </p:nvSpPr>
            <p:spPr>
              <a:xfrm>
                <a:off x="309600" y="5423040"/>
                <a:ext cx="374400" cy="1425240"/>
              </a:xfrm>
              <a:custGeom>
                <a:avLst/>
                <a:gdLst>
                  <a:gd name="textAreaLeft" fmla="*/ 0 w 374400"/>
                  <a:gd name="textAreaRight" fmla="*/ 374760 w 374400"/>
                  <a:gd name="textAreaTop" fmla="*/ 0 h 1425240"/>
                  <a:gd name="textAreaBottom" fmla="*/ 1425600 h 1425240"/>
                </a:gdLst>
                <a:ahLst/>
                <a:cxnLst/>
                <a:rect l="textAreaLeft" t="textAreaTop" r="textAreaRight" b="textAreaBottom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65" name="Freeform 27"/>
              <p:cNvSpPr/>
              <p:nvPr/>
            </p:nvSpPr>
            <p:spPr>
              <a:xfrm>
                <a:off x="569880" y="5945040"/>
                <a:ext cx="151920" cy="912600"/>
              </a:xfrm>
              <a:custGeom>
                <a:avLst/>
                <a:gdLst>
                  <a:gd name="textAreaLeft" fmla="*/ 0 w 151920"/>
                  <a:gd name="textAreaRight" fmla="*/ 152280 w 151920"/>
                  <a:gd name="textAreaTop" fmla="*/ 0 h 912600"/>
                  <a:gd name="textAreaBottom" fmla="*/ 912960 h 912600"/>
                </a:gdLst>
                <a:ahLst/>
                <a:cxnLst/>
                <a:rect l="textAreaLeft" t="textAreaTop" r="textAreaRight" b="textAreaBottom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66" name="Freeform 28"/>
              <p:cNvSpPr/>
              <p:nvPr/>
            </p:nvSpPr>
            <p:spPr>
              <a:xfrm>
                <a:off x="612720" y="52466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67" name="Freeform 29"/>
              <p:cNvSpPr/>
              <p:nvPr/>
            </p:nvSpPr>
            <p:spPr>
              <a:xfrm>
                <a:off x="612720" y="576432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68" name="Freeform 30"/>
              <p:cNvSpPr/>
              <p:nvPr/>
            </p:nvSpPr>
            <p:spPr>
              <a:xfrm>
                <a:off x="669960" y="6330960"/>
                <a:ext cx="417240" cy="517320"/>
              </a:xfrm>
              <a:custGeom>
                <a:avLst/>
                <a:gdLst>
                  <a:gd name="textAreaLeft" fmla="*/ 0 w 417240"/>
                  <a:gd name="textAreaRight" fmla="*/ 417600 w 417240"/>
                  <a:gd name="textAreaTop" fmla="*/ 0 h 517320"/>
                  <a:gd name="textAreaBottom" fmla="*/ 517680 h 517320"/>
                </a:gdLst>
                <a:ahLst/>
                <a:cxnLst/>
                <a:rect l="textAreaLeft" t="textAreaTop" r="textAreaRight" b="textAreaBottom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69" name="Freeform 31"/>
              <p:cNvSpPr/>
              <p:nvPr/>
            </p:nvSpPr>
            <p:spPr>
              <a:xfrm>
                <a:off x="1049400" y="6221520"/>
                <a:ext cx="156960" cy="14724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47240"/>
                  <a:gd name="textAreaBottom" fmla="*/ 147600 h 147240"/>
                </a:gdLst>
                <a:ahLst/>
                <a:cxnLst/>
                <a:rect l="textAreaLeft" t="textAreaTop" r="textAreaRight" b="textAreaBottom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670" name="Group 9"/>
            <p:cNvGrpSpPr/>
            <p:nvPr/>
          </p:nvGrpSpPr>
          <p:grpSpPr>
            <a:xfrm>
              <a:off x="11364840" y="0"/>
              <a:ext cx="674280" cy="6848280"/>
              <a:chOff x="11364840" y="0"/>
              <a:chExt cx="674280" cy="6848280"/>
            </a:xfrm>
          </p:grpSpPr>
          <p:sp>
            <p:nvSpPr>
              <p:cNvPr id="671" name="Freeform 32"/>
              <p:cNvSpPr/>
              <p:nvPr/>
            </p:nvSpPr>
            <p:spPr>
              <a:xfrm>
                <a:off x="11484000" y="0"/>
                <a:ext cx="417240" cy="512280"/>
              </a:xfrm>
              <a:custGeom>
                <a:avLst/>
                <a:gdLst>
                  <a:gd name="textAreaLeft" fmla="*/ 0 w 417240"/>
                  <a:gd name="textAreaRight" fmla="*/ 417600 w 417240"/>
                  <a:gd name="textAreaTop" fmla="*/ 0 h 512280"/>
                  <a:gd name="textAreaBottom" fmla="*/ 512640 h 512280"/>
                </a:gdLst>
                <a:ahLst/>
                <a:cxnLst/>
                <a:rect l="textAreaLeft" t="textAreaTop" r="textAreaRight" b="textAreaBottom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72" name="Freeform 33"/>
              <p:cNvSpPr/>
              <p:nvPr/>
            </p:nvSpPr>
            <p:spPr>
              <a:xfrm>
                <a:off x="11364840" y="474840"/>
                <a:ext cx="156960" cy="15192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51920"/>
                  <a:gd name="textAreaBottom" fmla="*/ 152280 h 151920"/>
                </a:gdLst>
                <a:ahLst/>
                <a:cxnLst/>
                <a:rect l="textAreaLeft" t="textAreaTop" r="textAreaRight" b="textAreaBottom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73" name="Freeform 34"/>
              <p:cNvSpPr/>
              <p:nvPr/>
            </p:nvSpPr>
            <p:spPr>
              <a:xfrm>
                <a:off x="11631600" y="1539720"/>
                <a:ext cx="188640" cy="190080"/>
              </a:xfrm>
              <a:custGeom>
                <a:avLst/>
                <a:gdLst>
                  <a:gd name="textAreaLeft" fmla="*/ 0 w 188640"/>
                  <a:gd name="textAreaRight" fmla="*/ 189000 w 18864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74" name="Freeform 35"/>
              <p:cNvSpPr/>
              <p:nvPr/>
            </p:nvSpPr>
            <p:spPr>
              <a:xfrm>
                <a:off x="11531520" y="5694480"/>
                <a:ext cx="298080" cy="1153800"/>
              </a:xfrm>
              <a:custGeom>
                <a:avLst/>
                <a:gdLst>
                  <a:gd name="textAreaLeft" fmla="*/ 0 w 298080"/>
                  <a:gd name="textAreaRight" fmla="*/ 298440 w 298080"/>
                  <a:gd name="textAreaTop" fmla="*/ 0 h 1153800"/>
                  <a:gd name="textAreaBottom" fmla="*/ 1154160 h 1153800"/>
                </a:gdLst>
                <a:ahLst/>
                <a:cxnLst/>
                <a:rect l="textAreaLeft" t="textAreaTop" r="textAreaRight" b="textAreaBottom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75" name="Freeform 36"/>
              <p:cNvSpPr/>
              <p:nvPr/>
            </p:nvSpPr>
            <p:spPr>
              <a:xfrm>
                <a:off x="11773080" y="5551560"/>
                <a:ext cx="156960" cy="15516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55160"/>
                  <a:gd name="textAreaBottom" fmla="*/ 155520 h 155160"/>
                </a:gdLst>
                <a:ahLst/>
                <a:cxnLst/>
                <a:rect l="textAreaLeft" t="textAreaTop" r="textAreaRight" b="textAreaBottom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76" name="Freeform 37"/>
              <p:cNvSpPr/>
              <p:nvPr/>
            </p:nvSpPr>
            <p:spPr>
              <a:xfrm>
                <a:off x="11711160" y="4680"/>
                <a:ext cx="304560" cy="1544400"/>
              </a:xfrm>
              <a:custGeom>
                <a:avLst/>
                <a:gdLst>
                  <a:gd name="textAreaLeft" fmla="*/ 0 w 304560"/>
                  <a:gd name="textAreaRight" fmla="*/ 304920 w 304560"/>
                  <a:gd name="textAreaTop" fmla="*/ 0 h 1544400"/>
                  <a:gd name="textAreaBottom" fmla="*/ 1544760 h 1544400"/>
                </a:gdLst>
                <a:ahLst/>
                <a:cxnLst/>
                <a:rect l="textAreaLeft" t="textAreaTop" r="textAreaRight" b="textAreaBottom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77" name="Freeform 38"/>
              <p:cNvSpPr/>
              <p:nvPr/>
            </p:nvSpPr>
            <p:spPr>
              <a:xfrm>
                <a:off x="11636280" y="4867200"/>
                <a:ext cx="188640" cy="188640"/>
              </a:xfrm>
              <a:custGeom>
                <a:avLst/>
                <a:gdLst>
                  <a:gd name="textAreaLeft" fmla="*/ 0 w 188640"/>
                  <a:gd name="textAreaRight" fmla="*/ 189000 w 18864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78" name="Freeform 39"/>
              <p:cNvSpPr/>
              <p:nvPr/>
            </p:nvSpPr>
            <p:spPr>
              <a:xfrm>
                <a:off x="11441160" y="5046840"/>
                <a:ext cx="307440" cy="1801440"/>
              </a:xfrm>
              <a:custGeom>
                <a:avLst/>
                <a:gdLst>
                  <a:gd name="textAreaLeft" fmla="*/ 0 w 307440"/>
                  <a:gd name="textAreaRight" fmla="*/ 307800 w 307440"/>
                  <a:gd name="textAreaTop" fmla="*/ 0 h 1801440"/>
                  <a:gd name="textAreaBottom" fmla="*/ 1801800 h 1801440"/>
                </a:gdLst>
                <a:ahLst/>
                <a:cxnLst/>
                <a:rect l="textAreaLeft" t="textAreaTop" r="textAreaRight" b="textAreaBottom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79" name="Freeform 40"/>
              <p:cNvSpPr/>
              <p:nvPr/>
            </p:nvSpPr>
            <p:spPr>
              <a:xfrm>
                <a:off x="11849040" y="641664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80" name="Rectangle 41"/>
              <p:cNvSpPr/>
              <p:nvPr/>
            </p:nvSpPr>
            <p:spPr>
              <a:xfrm>
                <a:off x="11939760" y="6595920"/>
                <a:ext cx="23400" cy="252000"/>
              </a:xfrm>
              <a:prstGeom prst="rect">
                <a:avLst/>
              </a:pr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</p:grpSp>
      <p:sp>
        <p:nvSpPr>
          <p:cNvPr id="681" name="PlaceHolder 1"/>
          <p:cNvSpPr>
            <a:spLocks noGrp="1"/>
          </p:cNvSpPr>
          <p:nvPr>
            <p:ph type="title"/>
          </p:nvPr>
        </p:nvSpPr>
        <p:spPr>
          <a:xfrm>
            <a:off x="1141560" y="619200"/>
            <a:ext cx="9905760" cy="1477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en-US" sz="3600" b="0" u="none" strike="noStrike" cap="all">
                <a:solidFill>
                  <a:schemeClr val="lt1"/>
                </a:solidFill>
                <a:effectLst/>
                <a:uFillTx/>
                <a:latin typeface="Tw Cen MT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3600" b="0" u="none" strike="noStrike" cap="all">
                <a:solidFill>
                  <a:schemeClr val="lt1"/>
                </a:solidFill>
                <a:effectLst/>
                <a:uFillTx/>
                <a:latin typeface="Tw Cen MT"/>
              </a:rPr>
              <a:t>Click to edit Master title style</a:t>
            </a:r>
            <a:endParaRPr lang="en-US" sz="3600" b="0" u="none" strike="noStrike" cap="all">
              <a:solidFill>
                <a:schemeClr val="lt1"/>
              </a:solidFill>
              <a:effectLst/>
              <a:uFillTx/>
              <a:latin typeface="Tw Cen MT"/>
            </a:endParaRPr>
          </a:p>
        </p:txBody>
      </p:sp>
      <p:sp>
        <p:nvSpPr>
          <p:cNvPr id="682" name="PlaceHolder 2"/>
          <p:cNvSpPr>
            <a:spLocks noGrp="1"/>
          </p:cNvSpPr>
          <p:nvPr>
            <p:ph type="body"/>
          </p:nvPr>
        </p:nvSpPr>
        <p:spPr>
          <a:xfrm>
            <a:off x="1370160" y="2249640"/>
            <a:ext cx="4649400" cy="823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2400" b="0" u="none" strike="noStrike" cap="all">
                <a:solidFill>
                  <a:schemeClr val="lt1"/>
                </a:solidFill>
                <a:effectLst/>
                <a:uFillTx/>
                <a:latin typeface="Tw Cen MT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0" u="none" strike="noStrike" cap="all">
                <a:solidFill>
                  <a:schemeClr val="lt1"/>
                </a:solidFill>
                <a:effectLst/>
                <a:uFillTx/>
                <a:latin typeface="Tw Cen MT"/>
              </a:rPr>
              <a:t>Edit Master text styles</a:t>
            </a:r>
            <a:endParaRPr lang="en-US" sz="24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</p:txBody>
      </p:sp>
      <p:sp>
        <p:nvSpPr>
          <p:cNvPr id="683" name="PlaceHolder 3"/>
          <p:cNvSpPr>
            <a:spLocks noGrp="1"/>
          </p:cNvSpPr>
          <p:nvPr>
            <p:ph type="body"/>
          </p:nvPr>
        </p:nvSpPr>
        <p:spPr>
          <a:xfrm>
            <a:off x="1141560" y="3073320"/>
            <a:ext cx="4878000" cy="2717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120000"/>
              </a:lnSpc>
              <a:spcBef>
                <a:spcPts val="1001"/>
              </a:spcBef>
              <a:buClr>
                <a:srgbClr val="FFFFFF"/>
              </a:buClr>
              <a:buSzPct val="125000"/>
              <a:buFont typeface="Arial"/>
              <a:buChar char="•"/>
              <a:tabLst>
                <a:tab pos="0" algn="l"/>
              </a:tabLst>
              <a:defRPr lang="en-US" sz="2400" b="0" u="none" strike="noStrike">
                <a:solidFill>
                  <a:schemeClr val="lt1"/>
                </a:solidFill>
                <a:effectLst/>
                <a:uFillTx/>
                <a:latin typeface="Tw Cen MT"/>
              </a:defRPr>
            </a:lvl1pPr>
            <a:lvl2pPr lvl="1" algn="l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  <a:tabLst>
                <a:tab pos="0" algn="l"/>
              </a:tabLst>
              <a:defRPr lang="en-US" sz="2000" b="0" u="none" strike="noStrike">
                <a:solidFill>
                  <a:schemeClr val="lt1"/>
                </a:solidFill>
                <a:effectLst/>
                <a:uFillTx/>
                <a:latin typeface="Tw Cen MT"/>
              </a:defRPr>
            </a:lvl2pPr>
            <a:lvl3pPr lvl="2" algn="l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  <a:tabLst>
                <a:tab pos="0" algn="l"/>
              </a:tabLst>
              <a:defRPr lang="en-US" sz="1800" b="0" u="none" strike="noStrike">
                <a:solidFill>
                  <a:schemeClr val="lt1"/>
                </a:solidFill>
                <a:effectLst/>
                <a:uFillTx/>
                <a:latin typeface="Tw Cen MT"/>
              </a:defRPr>
            </a:lvl3pPr>
            <a:lvl4pPr lvl="3" algn="l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  <a:tabLst>
                <a:tab pos="0" algn="l"/>
              </a:tabLst>
              <a:defRPr lang="en-US" sz="1600" b="0" u="none" strike="noStrike">
                <a:solidFill>
                  <a:schemeClr val="lt1"/>
                </a:solidFill>
                <a:effectLst/>
                <a:uFillTx/>
                <a:latin typeface="Tw Cen MT"/>
              </a:defRPr>
            </a:lvl4pPr>
            <a:lvl5pPr lvl="4" algn="l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  <a:tabLst>
                <a:tab pos="0" algn="l"/>
              </a:tabLst>
              <a:defRPr lang="en-US" sz="1600" b="0" u="none" strike="noStrike">
                <a:solidFill>
                  <a:schemeClr val="lt1"/>
                </a:solidFill>
                <a:effectLst/>
                <a:uFillTx/>
                <a:latin typeface="Tw Cen MT"/>
              </a:defRPr>
            </a:lvl5pPr>
          </a:lstStyle>
          <a:p>
            <a:pPr marL="228600" indent="-228600" algn="l" defTabSz="914400">
              <a:lnSpc>
                <a:spcPct val="120000"/>
              </a:lnSpc>
              <a:spcBef>
                <a:spcPts val="1001"/>
              </a:spcBef>
              <a:buClr>
                <a:srgbClr val="FFFFFF"/>
              </a:buClr>
              <a:buSzPct val="125000"/>
              <a:buFont typeface="Arial"/>
              <a:buChar char="•"/>
              <a:tabLst>
                <a:tab pos="0" algn="l"/>
              </a:tabLst>
            </a:pPr>
            <a:r>
              <a:rPr lang="en-US" sz="24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Edit Master text styles</a:t>
            </a:r>
            <a:endParaRPr lang="en-US" sz="24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  <a:p>
            <a:pPr marL="685800" lvl="1" indent="-228600" algn="l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  <a:tabLst>
                <a:tab pos="0" algn="l"/>
              </a:tabLst>
            </a:pP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Second level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  <a:p>
            <a:pPr marL="1143000" lvl="2" indent="-228600" algn="l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  <a:tabLst>
                <a:tab pos="0" algn="l"/>
              </a:tabLst>
            </a:pPr>
            <a:r>
              <a:rPr lang="en-US" sz="18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Third level</a:t>
            </a:r>
            <a:endParaRPr lang="en-US" sz="18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  <a:p>
            <a:pPr marL="1600200" lvl="3" indent="-228600" algn="l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  <a:tabLst>
                <a:tab pos="0" algn="l"/>
              </a:tabLst>
            </a:pP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Fourth level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  <a:p>
            <a:pPr marL="2057400" lvl="4" indent="-228600" algn="l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  <a:tabLst>
                <a:tab pos="0" algn="l"/>
              </a:tabLst>
            </a:pP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Fifth level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</p:txBody>
      </p:sp>
      <p:sp>
        <p:nvSpPr>
          <p:cNvPr id="684" name="PlaceHolder 4"/>
          <p:cNvSpPr>
            <a:spLocks noGrp="1"/>
          </p:cNvSpPr>
          <p:nvPr>
            <p:ph type="body"/>
          </p:nvPr>
        </p:nvSpPr>
        <p:spPr>
          <a:xfrm>
            <a:off x="6400800" y="2249640"/>
            <a:ext cx="4646160" cy="823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2400" b="0" u="none" strike="noStrike" cap="all">
                <a:solidFill>
                  <a:schemeClr val="lt1"/>
                </a:solidFill>
                <a:effectLst/>
                <a:uFillTx/>
                <a:latin typeface="Tw Cen MT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0" u="none" strike="noStrike" cap="all">
                <a:solidFill>
                  <a:schemeClr val="lt1"/>
                </a:solidFill>
                <a:effectLst/>
                <a:uFillTx/>
                <a:latin typeface="Tw Cen MT"/>
              </a:rPr>
              <a:t>Edit Master text styles</a:t>
            </a:r>
            <a:endParaRPr lang="en-US" sz="24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</p:txBody>
      </p:sp>
      <p:sp>
        <p:nvSpPr>
          <p:cNvPr id="685" name="PlaceHolder 5"/>
          <p:cNvSpPr>
            <a:spLocks noGrp="1"/>
          </p:cNvSpPr>
          <p:nvPr>
            <p:ph type="body"/>
          </p:nvPr>
        </p:nvSpPr>
        <p:spPr>
          <a:xfrm>
            <a:off x="6172200" y="3073320"/>
            <a:ext cx="4874760" cy="2717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120000"/>
              </a:lnSpc>
              <a:spcBef>
                <a:spcPts val="1001"/>
              </a:spcBef>
              <a:buClr>
                <a:srgbClr val="FFFFFF"/>
              </a:buClr>
              <a:buSzPct val="125000"/>
              <a:buFont typeface="Arial"/>
              <a:buChar char="•"/>
              <a:tabLst>
                <a:tab pos="0" algn="l"/>
              </a:tabLst>
              <a:defRPr lang="en-US" sz="2400" b="0" u="none" strike="noStrike">
                <a:solidFill>
                  <a:schemeClr val="lt1"/>
                </a:solidFill>
                <a:effectLst/>
                <a:uFillTx/>
                <a:latin typeface="Tw Cen MT"/>
              </a:defRPr>
            </a:lvl1pPr>
            <a:lvl2pPr lvl="1" algn="l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  <a:tabLst>
                <a:tab pos="0" algn="l"/>
              </a:tabLst>
              <a:defRPr lang="en-US" sz="2000" b="0" u="none" strike="noStrike">
                <a:solidFill>
                  <a:schemeClr val="lt1"/>
                </a:solidFill>
                <a:effectLst/>
                <a:uFillTx/>
                <a:latin typeface="Tw Cen MT"/>
              </a:defRPr>
            </a:lvl2pPr>
            <a:lvl3pPr lvl="2" algn="l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  <a:tabLst>
                <a:tab pos="0" algn="l"/>
              </a:tabLst>
              <a:defRPr lang="en-US" sz="1800" b="0" u="none" strike="noStrike">
                <a:solidFill>
                  <a:schemeClr val="lt1"/>
                </a:solidFill>
                <a:effectLst/>
                <a:uFillTx/>
                <a:latin typeface="Tw Cen MT"/>
              </a:defRPr>
            </a:lvl3pPr>
            <a:lvl4pPr lvl="3" algn="l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  <a:tabLst>
                <a:tab pos="0" algn="l"/>
              </a:tabLst>
              <a:defRPr lang="en-US" sz="1600" b="0" u="none" strike="noStrike">
                <a:solidFill>
                  <a:schemeClr val="lt1"/>
                </a:solidFill>
                <a:effectLst/>
                <a:uFillTx/>
                <a:latin typeface="Tw Cen MT"/>
              </a:defRPr>
            </a:lvl4pPr>
            <a:lvl5pPr lvl="4" algn="l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  <a:tabLst>
                <a:tab pos="0" algn="l"/>
              </a:tabLst>
              <a:defRPr lang="en-US" sz="1600" b="0" u="none" strike="noStrike">
                <a:solidFill>
                  <a:schemeClr val="lt1"/>
                </a:solidFill>
                <a:effectLst/>
                <a:uFillTx/>
                <a:latin typeface="Tw Cen MT"/>
              </a:defRPr>
            </a:lvl5pPr>
          </a:lstStyle>
          <a:p>
            <a:pPr marL="228600" indent="-228600" algn="l" defTabSz="914400">
              <a:lnSpc>
                <a:spcPct val="120000"/>
              </a:lnSpc>
              <a:spcBef>
                <a:spcPts val="1001"/>
              </a:spcBef>
              <a:buClr>
                <a:srgbClr val="FFFFFF"/>
              </a:buClr>
              <a:buSzPct val="125000"/>
              <a:buFont typeface="Arial"/>
              <a:buChar char="•"/>
              <a:tabLst>
                <a:tab pos="0" algn="l"/>
              </a:tabLst>
            </a:pPr>
            <a:r>
              <a:rPr lang="en-US" sz="24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Edit Master text styles</a:t>
            </a:r>
            <a:endParaRPr lang="en-US" sz="24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  <a:p>
            <a:pPr marL="685800" lvl="1" indent="-228600" algn="l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  <a:tabLst>
                <a:tab pos="0" algn="l"/>
              </a:tabLst>
            </a:pP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Second level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  <a:p>
            <a:pPr marL="1143000" lvl="2" indent="-228600" algn="l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  <a:tabLst>
                <a:tab pos="0" algn="l"/>
              </a:tabLst>
            </a:pPr>
            <a:r>
              <a:rPr lang="en-US" sz="18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Third level</a:t>
            </a:r>
            <a:endParaRPr lang="en-US" sz="18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  <a:p>
            <a:pPr marL="1600200" lvl="3" indent="-228600" algn="l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  <a:tabLst>
                <a:tab pos="0" algn="l"/>
              </a:tabLst>
            </a:pP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Fourth level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  <a:p>
            <a:pPr marL="2057400" lvl="4" indent="-228600" algn="l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  <a:tabLst>
                <a:tab pos="0" algn="l"/>
              </a:tabLst>
            </a:pP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Fifth level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</p:txBody>
      </p:sp>
      <p:sp>
        <p:nvSpPr>
          <p:cNvPr id="686" name="PlaceHolder 6"/>
          <p:cNvSpPr>
            <a:spLocks noGrp="1"/>
          </p:cNvSpPr>
          <p:nvPr>
            <p:ph type="dt" idx="40"/>
          </p:nvPr>
        </p:nvSpPr>
        <p:spPr>
          <a:xfrm>
            <a:off x="7457040" y="58831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05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Tw Cen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lang="en-US" sz="105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Tw Cen MT"/>
              </a:rPr>
              <a:t>&lt;date/time&gt;</a:t>
            </a:r>
            <a:endParaRPr lang="en-US" sz="105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87" name="PlaceHolder 7"/>
          <p:cNvSpPr>
            <a:spLocks noGrp="1"/>
          </p:cNvSpPr>
          <p:nvPr>
            <p:ph type="ftr" idx="41"/>
          </p:nvPr>
        </p:nvSpPr>
        <p:spPr>
          <a:xfrm>
            <a:off x="1141560" y="5883120"/>
            <a:ext cx="623880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88" name="PlaceHolder 8"/>
          <p:cNvSpPr>
            <a:spLocks noGrp="1"/>
          </p:cNvSpPr>
          <p:nvPr>
            <p:ph type="sldNum" idx="42"/>
          </p:nvPr>
        </p:nvSpPr>
        <p:spPr>
          <a:xfrm>
            <a:off x="10276200" y="5883120"/>
            <a:ext cx="7707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05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Tw Cen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E0F47253-A069-440E-B151-F411C40A68FE}" type="slidenum">
              <a:rPr lang="en-US" sz="105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Tw Cen MT"/>
              </a:rPr>
              <a:t>&lt;number&gt;</a:t>
            </a:fld>
            <a:endParaRPr lang="en-US" sz="105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9" name="Picture 2" descr="\\DROBO-FS\QuickDrops\JB\PPTX NG\Droplets\LightingOverlay.png"/>
          <p:cNvPicPr/>
          <p:nvPr/>
        </p:nvPicPr>
        <p:blipFill>
          <a:blip r:embed="rId3">
            <a:alphaModFix amt="30000"/>
          </a:blip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690" name="Group 7"/>
          <p:cNvGrpSpPr/>
          <p:nvPr/>
        </p:nvGrpSpPr>
        <p:grpSpPr>
          <a:xfrm>
            <a:off x="-14400" y="0"/>
            <a:ext cx="12053520" cy="6857640"/>
            <a:chOff x="-14400" y="0"/>
            <a:chExt cx="12053520" cy="6857640"/>
          </a:xfrm>
        </p:grpSpPr>
        <p:grpSp>
          <p:nvGrpSpPr>
            <p:cNvPr id="691" name="Group 8"/>
            <p:cNvGrpSpPr/>
            <p:nvPr/>
          </p:nvGrpSpPr>
          <p:grpSpPr>
            <a:xfrm>
              <a:off x="-14400" y="0"/>
              <a:ext cx="1220760" cy="6857640"/>
              <a:chOff x="-14400" y="0"/>
              <a:chExt cx="1220760" cy="6857640"/>
            </a:xfrm>
          </p:grpSpPr>
          <p:sp>
            <p:nvSpPr>
              <p:cNvPr id="692" name="Rectangle 5"/>
              <p:cNvSpPr/>
              <p:nvPr/>
            </p:nvSpPr>
            <p:spPr>
              <a:xfrm>
                <a:off x="114480" y="4680"/>
                <a:ext cx="23400" cy="2180880"/>
              </a:xfrm>
              <a:prstGeom prst="rect">
                <a:avLst/>
              </a:pr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93" name="Freeform 6"/>
              <p:cNvSpPr/>
              <p:nvPr/>
            </p:nvSpPr>
            <p:spPr>
              <a:xfrm>
                <a:off x="33480" y="217656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94" name="Freeform 7"/>
              <p:cNvSpPr/>
              <p:nvPr/>
            </p:nvSpPr>
            <p:spPr>
              <a:xfrm>
                <a:off x="28440" y="40212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95" name="Freeform 8"/>
              <p:cNvSpPr/>
              <p:nvPr/>
            </p:nvSpPr>
            <p:spPr>
              <a:xfrm>
                <a:off x="200160" y="4680"/>
                <a:ext cx="369360" cy="181080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810800"/>
                  <a:gd name="textAreaBottom" fmla="*/ 1811160 h 1810800"/>
                </a:gdLst>
                <a:ahLst/>
                <a:cxnLst/>
                <a:rect l="textAreaLeft" t="textAreaTop" r="textAreaRight" b="textAreaBottom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96" name="Freeform 9"/>
              <p:cNvSpPr/>
              <p:nvPr/>
            </p:nvSpPr>
            <p:spPr>
              <a:xfrm>
                <a:off x="503280" y="18018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97" name="Freeform 10"/>
              <p:cNvSpPr/>
              <p:nvPr/>
            </p:nvSpPr>
            <p:spPr>
              <a:xfrm>
                <a:off x="285840" y="4680"/>
                <a:ext cx="369360" cy="142992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429920"/>
                  <a:gd name="textAreaBottom" fmla="*/ 1430280 h 1429920"/>
                </a:gdLst>
                <a:ahLst/>
                <a:cxnLst/>
                <a:rect l="textAreaLeft" t="textAreaTop" r="textAreaRight" b="textAreaBottom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98" name="Freeform 11"/>
              <p:cNvSpPr/>
              <p:nvPr/>
            </p:nvSpPr>
            <p:spPr>
              <a:xfrm>
                <a:off x="546120" y="0"/>
                <a:ext cx="151920" cy="912600"/>
              </a:xfrm>
              <a:custGeom>
                <a:avLst/>
                <a:gdLst>
                  <a:gd name="textAreaLeft" fmla="*/ 0 w 151920"/>
                  <a:gd name="textAreaRight" fmla="*/ 152280 w 151920"/>
                  <a:gd name="textAreaTop" fmla="*/ 0 h 912600"/>
                  <a:gd name="textAreaBottom" fmla="*/ 912960 h 912600"/>
                </a:gdLst>
                <a:ahLst/>
                <a:cxnLst/>
                <a:rect l="textAreaLeft" t="textAreaTop" r="textAreaRight" b="textAreaBottom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99" name="Freeform 12"/>
              <p:cNvSpPr/>
              <p:nvPr/>
            </p:nvSpPr>
            <p:spPr>
              <a:xfrm>
                <a:off x="588960" y="142092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00" name="Freeform 13"/>
              <p:cNvSpPr/>
              <p:nvPr/>
            </p:nvSpPr>
            <p:spPr>
              <a:xfrm>
                <a:off x="588960" y="9032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01" name="Freeform 14"/>
              <p:cNvSpPr/>
              <p:nvPr/>
            </p:nvSpPr>
            <p:spPr>
              <a:xfrm>
                <a:off x="641520" y="0"/>
                <a:ext cx="421920" cy="526680"/>
              </a:xfrm>
              <a:custGeom>
                <a:avLst/>
                <a:gdLst>
                  <a:gd name="textAreaLeft" fmla="*/ 0 w 421920"/>
                  <a:gd name="textAreaRight" fmla="*/ 422280 w 421920"/>
                  <a:gd name="textAreaTop" fmla="*/ 0 h 526680"/>
                  <a:gd name="textAreaBottom" fmla="*/ 527040 h 526680"/>
                </a:gdLst>
                <a:ahLst/>
                <a:cxnLst/>
                <a:rect l="textAreaLeft" t="textAreaTop" r="textAreaRight" b="textAreaBottom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02" name="Freeform 15"/>
              <p:cNvSpPr/>
              <p:nvPr/>
            </p:nvSpPr>
            <p:spPr>
              <a:xfrm>
                <a:off x="1020600" y="488880"/>
                <a:ext cx="161640" cy="147240"/>
              </a:xfrm>
              <a:custGeom>
                <a:avLst/>
                <a:gdLst>
                  <a:gd name="textAreaLeft" fmla="*/ 0 w 161640"/>
                  <a:gd name="textAreaRight" fmla="*/ 162000 w 161640"/>
                  <a:gd name="textAreaTop" fmla="*/ 0 h 147240"/>
                  <a:gd name="textAreaBottom" fmla="*/ 147600 h 147240"/>
                </a:gdLst>
                <a:ahLst/>
                <a:cxnLst/>
                <a:rect l="textAreaLeft" t="textAreaTop" r="textAreaRight" b="textAreaBottom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03" name="Line 16"/>
              <p:cNvSpPr/>
              <p:nvPr/>
            </p:nvSpPr>
            <p:spPr>
              <a:xfrm>
                <a:off x="-4680" y="9360"/>
                <a:ext cx="360" cy="360"/>
              </a:xfrm>
              <a:prstGeom prst="line">
                <a:avLst/>
              </a:prstGeom>
              <a:ln w="15">
                <a:solidFill>
                  <a:srgbClr val="FFFFFF"/>
                </a:solidFill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-44640" rIns="90000" bIns="-44640" anchor="t" anchorCtr="1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04" name="Freeform 17"/>
              <p:cNvSpPr/>
              <p:nvPr/>
            </p:nvSpPr>
            <p:spPr>
              <a:xfrm>
                <a:off x="9360" y="1801800"/>
                <a:ext cx="123480" cy="126720"/>
              </a:xfrm>
              <a:custGeom>
                <a:avLst/>
                <a:gdLst>
                  <a:gd name="textAreaLeft" fmla="*/ 0 w 123480"/>
                  <a:gd name="textAreaRight" fmla="*/ 123840 w 123480"/>
                  <a:gd name="textAreaTop" fmla="*/ 0 h 126720"/>
                  <a:gd name="textAreaBottom" fmla="*/ 127080 h 126720"/>
                </a:gdLst>
                <a:ahLst/>
                <a:cxnLst/>
                <a:rect l="textAreaLeft" t="textAreaTop" r="textAreaRight" b="textAreaBottom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05" name="Freeform 18"/>
              <p:cNvSpPr/>
              <p:nvPr/>
            </p:nvSpPr>
            <p:spPr>
              <a:xfrm>
                <a:off x="-9360" y="3549600"/>
                <a:ext cx="147240" cy="480600"/>
              </a:xfrm>
              <a:custGeom>
                <a:avLst/>
                <a:gdLst>
                  <a:gd name="textAreaLeft" fmla="*/ 0 w 147240"/>
                  <a:gd name="textAreaRight" fmla="*/ 147600 w 147240"/>
                  <a:gd name="textAreaTop" fmla="*/ 0 h 480600"/>
                  <a:gd name="textAreaBottom" fmla="*/ 480960 h 480600"/>
                </a:gdLst>
                <a:ahLst/>
                <a:cxnLst/>
                <a:rect l="textAreaLeft" t="textAreaTop" r="textAreaRight" b="textAreaBottom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06" name="Freeform 19"/>
              <p:cNvSpPr/>
              <p:nvPr/>
            </p:nvSpPr>
            <p:spPr>
              <a:xfrm>
                <a:off x="128520" y="1382760"/>
                <a:ext cx="142560" cy="475920"/>
              </a:xfrm>
              <a:custGeom>
                <a:avLst/>
                <a:gdLst>
                  <a:gd name="textAreaLeft" fmla="*/ 0 w 142560"/>
                  <a:gd name="textAreaRight" fmla="*/ 142920 w 142560"/>
                  <a:gd name="textAreaTop" fmla="*/ 0 h 475920"/>
                  <a:gd name="textAreaBottom" fmla="*/ 476280 h 475920"/>
                </a:gdLst>
                <a:ahLst/>
                <a:cxnLst/>
                <a:rect l="textAreaLeft" t="textAreaTop" r="textAreaRight" b="textAreaBottom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07" name="Freeform 20"/>
              <p:cNvSpPr/>
              <p:nvPr/>
            </p:nvSpPr>
            <p:spPr>
              <a:xfrm>
                <a:off x="204840" y="1849320"/>
                <a:ext cx="114120" cy="107640"/>
              </a:xfrm>
              <a:custGeom>
                <a:avLst/>
                <a:gdLst>
                  <a:gd name="textAreaLeft" fmla="*/ 0 w 114120"/>
                  <a:gd name="textAreaRight" fmla="*/ 114480 w 114120"/>
                  <a:gd name="textAreaTop" fmla="*/ 0 h 107640"/>
                  <a:gd name="textAreaBottom" fmla="*/ 108000 h 107640"/>
                </a:gdLst>
                <a:ahLst/>
                <a:cxnLst/>
                <a:rect l="textAreaLeft" t="textAreaTop" r="textAreaRight" b="textAreaBottom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08" name="Rectangle 21"/>
              <p:cNvSpPr/>
              <p:nvPr/>
            </p:nvSpPr>
            <p:spPr>
              <a:xfrm>
                <a:off x="133200" y="4662360"/>
                <a:ext cx="23400" cy="2180880"/>
              </a:xfrm>
              <a:prstGeom prst="rect">
                <a:avLst/>
              </a:pr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09" name="Freeform 22"/>
              <p:cNvSpPr/>
              <p:nvPr/>
            </p:nvSpPr>
            <p:spPr>
              <a:xfrm>
                <a:off x="223920" y="5041800"/>
                <a:ext cx="369360" cy="180144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801440"/>
                  <a:gd name="textAreaBottom" fmla="*/ 1801800 h 1801440"/>
                </a:gdLst>
                <a:ahLst/>
                <a:cxnLst/>
                <a:rect l="textAreaLeft" t="textAreaTop" r="textAreaRight" b="textAreaBottom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10" name="Freeform 23"/>
              <p:cNvSpPr/>
              <p:nvPr/>
            </p:nvSpPr>
            <p:spPr>
              <a:xfrm>
                <a:off x="52560" y="44816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11" name="Freeform 24"/>
              <p:cNvSpPr/>
              <p:nvPr/>
            </p:nvSpPr>
            <p:spPr>
              <a:xfrm>
                <a:off x="-14400" y="5627520"/>
                <a:ext cx="85320" cy="1215720"/>
              </a:xfrm>
              <a:custGeom>
                <a:avLst/>
                <a:gdLst>
                  <a:gd name="textAreaLeft" fmla="*/ 0 w 85320"/>
                  <a:gd name="textAreaRight" fmla="*/ 85680 w 85320"/>
                  <a:gd name="textAreaTop" fmla="*/ 0 h 1215720"/>
                  <a:gd name="textAreaBottom" fmla="*/ 1216080 h 1215720"/>
                </a:gdLst>
                <a:ahLst/>
                <a:cxnLst/>
                <a:rect l="textAreaLeft" t="textAreaTop" r="textAreaRight" b="textAreaBottom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12" name="Freeform 25"/>
              <p:cNvSpPr/>
              <p:nvPr/>
            </p:nvSpPr>
            <p:spPr>
              <a:xfrm>
                <a:off x="527040" y="48672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13" name="Freeform 26"/>
              <p:cNvSpPr/>
              <p:nvPr/>
            </p:nvSpPr>
            <p:spPr>
              <a:xfrm>
                <a:off x="309600" y="5423040"/>
                <a:ext cx="374400" cy="1425240"/>
              </a:xfrm>
              <a:custGeom>
                <a:avLst/>
                <a:gdLst>
                  <a:gd name="textAreaLeft" fmla="*/ 0 w 374400"/>
                  <a:gd name="textAreaRight" fmla="*/ 374760 w 374400"/>
                  <a:gd name="textAreaTop" fmla="*/ 0 h 1425240"/>
                  <a:gd name="textAreaBottom" fmla="*/ 1425600 h 1425240"/>
                </a:gdLst>
                <a:ahLst/>
                <a:cxnLst/>
                <a:rect l="textAreaLeft" t="textAreaTop" r="textAreaRight" b="textAreaBottom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14" name="Freeform 27"/>
              <p:cNvSpPr/>
              <p:nvPr/>
            </p:nvSpPr>
            <p:spPr>
              <a:xfrm>
                <a:off x="569880" y="5945040"/>
                <a:ext cx="151920" cy="912600"/>
              </a:xfrm>
              <a:custGeom>
                <a:avLst/>
                <a:gdLst>
                  <a:gd name="textAreaLeft" fmla="*/ 0 w 151920"/>
                  <a:gd name="textAreaRight" fmla="*/ 152280 w 151920"/>
                  <a:gd name="textAreaTop" fmla="*/ 0 h 912600"/>
                  <a:gd name="textAreaBottom" fmla="*/ 912960 h 912600"/>
                </a:gdLst>
                <a:ahLst/>
                <a:cxnLst/>
                <a:rect l="textAreaLeft" t="textAreaTop" r="textAreaRight" b="textAreaBottom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15" name="Freeform 28"/>
              <p:cNvSpPr/>
              <p:nvPr/>
            </p:nvSpPr>
            <p:spPr>
              <a:xfrm>
                <a:off x="612720" y="52466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16" name="Freeform 29"/>
              <p:cNvSpPr/>
              <p:nvPr/>
            </p:nvSpPr>
            <p:spPr>
              <a:xfrm>
                <a:off x="612720" y="576432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17" name="Freeform 30"/>
              <p:cNvSpPr/>
              <p:nvPr/>
            </p:nvSpPr>
            <p:spPr>
              <a:xfrm>
                <a:off x="669960" y="6330960"/>
                <a:ext cx="417240" cy="517320"/>
              </a:xfrm>
              <a:custGeom>
                <a:avLst/>
                <a:gdLst>
                  <a:gd name="textAreaLeft" fmla="*/ 0 w 417240"/>
                  <a:gd name="textAreaRight" fmla="*/ 417600 w 417240"/>
                  <a:gd name="textAreaTop" fmla="*/ 0 h 517320"/>
                  <a:gd name="textAreaBottom" fmla="*/ 517680 h 517320"/>
                </a:gdLst>
                <a:ahLst/>
                <a:cxnLst/>
                <a:rect l="textAreaLeft" t="textAreaTop" r="textAreaRight" b="textAreaBottom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18" name="Freeform 31"/>
              <p:cNvSpPr/>
              <p:nvPr/>
            </p:nvSpPr>
            <p:spPr>
              <a:xfrm>
                <a:off x="1049400" y="6221520"/>
                <a:ext cx="156960" cy="14724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47240"/>
                  <a:gd name="textAreaBottom" fmla="*/ 147600 h 147240"/>
                </a:gdLst>
                <a:ahLst/>
                <a:cxnLst/>
                <a:rect l="textAreaLeft" t="textAreaTop" r="textAreaRight" b="textAreaBottom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719" name="Group 9"/>
            <p:cNvGrpSpPr/>
            <p:nvPr/>
          </p:nvGrpSpPr>
          <p:grpSpPr>
            <a:xfrm>
              <a:off x="11364840" y="0"/>
              <a:ext cx="674280" cy="6848280"/>
              <a:chOff x="11364840" y="0"/>
              <a:chExt cx="674280" cy="6848280"/>
            </a:xfrm>
          </p:grpSpPr>
          <p:sp>
            <p:nvSpPr>
              <p:cNvPr id="720" name="Freeform 32"/>
              <p:cNvSpPr/>
              <p:nvPr/>
            </p:nvSpPr>
            <p:spPr>
              <a:xfrm>
                <a:off x="11484000" y="0"/>
                <a:ext cx="417240" cy="512280"/>
              </a:xfrm>
              <a:custGeom>
                <a:avLst/>
                <a:gdLst>
                  <a:gd name="textAreaLeft" fmla="*/ 0 w 417240"/>
                  <a:gd name="textAreaRight" fmla="*/ 417600 w 417240"/>
                  <a:gd name="textAreaTop" fmla="*/ 0 h 512280"/>
                  <a:gd name="textAreaBottom" fmla="*/ 512640 h 512280"/>
                </a:gdLst>
                <a:ahLst/>
                <a:cxnLst/>
                <a:rect l="textAreaLeft" t="textAreaTop" r="textAreaRight" b="textAreaBottom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21" name="Freeform 33"/>
              <p:cNvSpPr/>
              <p:nvPr/>
            </p:nvSpPr>
            <p:spPr>
              <a:xfrm>
                <a:off x="11364840" y="474840"/>
                <a:ext cx="156960" cy="15192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51920"/>
                  <a:gd name="textAreaBottom" fmla="*/ 152280 h 151920"/>
                </a:gdLst>
                <a:ahLst/>
                <a:cxnLst/>
                <a:rect l="textAreaLeft" t="textAreaTop" r="textAreaRight" b="textAreaBottom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22" name="Freeform 34"/>
              <p:cNvSpPr/>
              <p:nvPr/>
            </p:nvSpPr>
            <p:spPr>
              <a:xfrm>
                <a:off x="11631600" y="1539720"/>
                <a:ext cx="188640" cy="190080"/>
              </a:xfrm>
              <a:custGeom>
                <a:avLst/>
                <a:gdLst>
                  <a:gd name="textAreaLeft" fmla="*/ 0 w 188640"/>
                  <a:gd name="textAreaRight" fmla="*/ 189000 w 18864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23" name="Freeform 35"/>
              <p:cNvSpPr/>
              <p:nvPr/>
            </p:nvSpPr>
            <p:spPr>
              <a:xfrm>
                <a:off x="11531520" y="5694480"/>
                <a:ext cx="298080" cy="1153800"/>
              </a:xfrm>
              <a:custGeom>
                <a:avLst/>
                <a:gdLst>
                  <a:gd name="textAreaLeft" fmla="*/ 0 w 298080"/>
                  <a:gd name="textAreaRight" fmla="*/ 298440 w 298080"/>
                  <a:gd name="textAreaTop" fmla="*/ 0 h 1153800"/>
                  <a:gd name="textAreaBottom" fmla="*/ 1154160 h 1153800"/>
                </a:gdLst>
                <a:ahLst/>
                <a:cxnLst/>
                <a:rect l="textAreaLeft" t="textAreaTop" r="textAreaRight" b="textAreaBottom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24" name="Freeform 36"/>
              <p:cNvSpPr/>
              <p:nvPr/>
            </p:nvSpPr>
            <p:spPr>
              <a:xfrm>
                <a:off x="11773080" y="5551560"/>
                <a:ext cx="156960" cy="15516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55160"/>
                  <a:gd name="textAreaBottom" fmla="*/ 155520 h 155160"/>
                </a:gdLst>
                <a:ahLst/>
                <a:cxnLst/>
                <a:rect l="textAreaLeft" t="textAreaTop" r="textAreaRight" b="textAreaBottom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25" name="Freeform 37"/>
              <p:cNvSpPr/>
              <p:nvPr/>
            </p:nvSpPr>
            <p:spPr>
              <a:xfrm>
                <a:off x="11711160" y="4680"/>
                <a:ext cx="304560" cy="1544400"/>
              </a:xfrm>
              <a:custGeom>
                <a:avLst/>
                <a:gdLst>
                  <a:gd name="textAreaLeft" fmla="*/ 0 w 304560"/>
                  <a:gd name="textAreaRight" fmla="*/ 304920 w 304560"/>
                  <a:gd name="textAreaTop" fmla="*/ 0 h 1544400"/>
                  <a:gd name="textAreaBottom" fmla="*/ 1544760 h 1544400"/>
                </a:gdLst>
                <a:ahLst/>
                <a:cxnLst/>
                <a:rect l="textAreaLeft" t="textAreaTop" r="textAreaRight" b="textAreaBottom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26" name="Freeform 38"/>
              <p:cNvSpPr/>
              <p:nvPr/>
            </p:nvSpPr>
            <p:spPr>
              <a:xfrm>
                <a:off x="11636280" y="4867200"/>
                <a:ext cx="188640" cy="188640"/>
              </a:xfrm>
              <a:custGeom>
                <a:avLst/>
                <a:gdLst>
                  <a:gd name="textAreaLeft" fmla="*/ 0 w 188640"/>
                  <a:gd name="textAreaRight" fmla="*/ 189000 w 18864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27" name="Freeform 39"/>
              <p:cNvSpPr/>
              <p:nvPr/>
            </p:nvSpPr>
            <p:spPr>
              <a:xfrm>
                <a:off x="11441160" y="5046840"/>
                <a:ext cx="307440" cy="1801440"/>
              </a:xfrm>
              <a:custGeom>
                <a:avLst/>
                <a:gdLst>
                  <a:gd name="textAreaLeft" fmla="*/ 0 w 307440"/>
                  <a:gd name="textAreaRight" fmla="*/ 307800 w 307440"/>
                  <a:gd name="textAreaTop" fmla="*/ 0 h 1801440"/>
                  <a:gd name="textAreaBottom" fmla="*/ 1801800 h 1801440"/>
                </a:gdLst>
                <a:ahLst/>
                <a:cxnLst/>
                <a:rect l="textAreaLeft" t="textAreaTop" r="textAreaRight" b="textAreaBottom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28" name="Freeform 40"/>
              <p:cNvSpPr/>
              <p:nvPr/>
            </p:nvSpPr>
            <p:spPr>
              <a:xfrm>
                <a:off x="11849040" y="641664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29" name="Rectangle 41"/>
              <p:cNvSpPr/>
              <p:nvPr/>
            </p:nvSpPr>
            <p:spPr>
              <a:xfrm>
                <a:off x="11939760" y="6595920"/>
                <a:ext cx="23400" cy="252000"/>
              </a:xfrm>
              <a:prstGeom prst="rect">
                <a:avLst/>
              </a:pr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</p:grpSp>
      <p:sp>
        <p:nvSpPr>
          <p:cNvPr id="730" name="PlaceHolder 1"/>
          <p:cNvSpPr>
            <a:spLocks noGrp="1"/>
          </p:cNvSpPr>
          <p:nvPr>
            <p:ph type="title"/>
          </p:nvPr>
        </p:nvSpPr>
        <p:spPr>
          <a:xfrm>
            <a:off x="1141560" y="618480"/>
            <a:ext cx="9905760" cy="1478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en-US" sz="3600" b="0" u="none" strike="noStrike" cap="all">
                <a:solidFill>
                  <a:schemeClr val="lt1"/>
                </a:solidFill>
                <a:effectLst/>
                <a:uFillTx/>
                <a:latin typeface="Tw Cen MT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3600" b="0" u="none" strike="noStrike" cap="all">
                <a:solidFill>
                  <a:schemeClr val="lt1"/>
                </a:solidFill>
                <a:effectLst/>
                <a:uFillTx/>
                <a:latin typeface="Tw Cen MT"/>
              </a:rPr>
              <a:t>Click to edit Master title style</a:t>
            </a:r>
            <a:endParaRPr lang="en-US" sz="3600" b="0" u="none" strike="noStrike" cap="all">
              <a:solidFill>
                <a:schemeClr val="lt1"/>
              </a:solidFill>
              <a:effectLst/>
              <a:uFillTx/>
              <a:latin typeface="Tw Cen MT"/>
            </a:endParaRPr>
          </a:p>
        </p:txBody>
      </p:sp>
      <p:sp>
        <p:nvSpPr>
          <p:cNvPr id="731" name="PlaceHolder 2"/>
          <p:cNvSpPr>
            <a:spLocks noGrp="1"/>
          </p:cNvSpPr>
          <p:nvPr>
            <p:ph type="dt" idx="43"/>
          </p:nvPr>
        </p:nvSpPr>
        <p:spPr>
          <a:xfrm>
            <a:off x="7457040" y="58831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05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Tw Cen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lang="en-US" sz="105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Tw Cen MT"/>
              </a:rPr>
              <a:t>&lt;date/time&gt;</a:t>
            </a:r>
            <a:endParaRPr lang="en-US" sz="105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732" name="PlaceHolder 3"/>
          <p:cNvSpPr>
            <a:spLocks noGrp="1"/>
          </p:cNvSpPr>
          <p:nvPr>
            <p:ph type="ftr" idx="44"/>
          </p:nvPr>
        </p:nvSpPr>
        <p:spPr>
          <a:xfrm>
            <a:off x="1141560" y="5883120"/>
            <a:ext cx="623880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733" name="PlaceHolder 4"/>
          <p:cNvSpPr>
            <a:spLocks noGrp="1"/>
          </p:cNvSpPr>
          <p:nvPr>
            <p:ph type="sldNum" idx="45"/>
          </p:nvPr>
        </p:nvSpPr>
        <p:spPr>
          <a:xfrm>
            <a:off x="10276200" y="5883120"/>
            <a:ext cx="7707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05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Tw Cen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371B30AE-3FEB-4E92-94AD-14246DC8DD12}" type="slidenum">
              <a:rPr lang="en-US" sz="105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Tw Cen MT"/>
              </a:rPr>
              <a:t>&lt;number&gt;</a:t>
            </a:fld>
            <a:endParaRPr lang="en-US" sz="105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4" name="Picture 2" descr="\\DROBO-FS\QuickDrops\JB\PPTX NG\Droplets\LightingOverlay.png"/>
          <p:cNvPicPr/>
          <p:nvPr/>
        </p:nvPicPr>
        <p:blipFill>
          <a:blip r:embed="rId3">
            <a:alphaModFix amt="30000"/>
          </a:blip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735" name="Group 7"/>
          <p:cNvGrpSpPr/>
          <p:nvPr/>
        </p:nvGrpSpPr>
        <p:grpSpPr>
          <a:xfrm>
            <a:off x="-14400" y="0"/>
            <a:ext cx="12053520" cy="6857640"/>
            <a:chOff x="-14400" y="0"/>
            <a:chExt cx="12053520" cy="6857640"/>
          </a:xfrm>
        </p:grpSpPr>
        <p:grpSp>
          <p:nvGrpSpPr>
            <p:cNvPr id="736" name="Group 8"/>
            <p:cNvGrpSpPr/>
            <p:nvPr/>
          </p:nvGrpSpPr>
          <p:grpSpPr>
            <a:xfrm>
              <a:off x="-14400" y="0"/>
              <a:ext cx="1220760" cy="6857640"/>
              <a:chOff x="-14400" y="0"/>
              <a:chExt cx="1220760" cy="6857640"/>
            </a:xfrm>
          </p:grpSpPr>
          <p:sp>
            <p:nvSpPr>
              <p:cNvPr id="737" name="Rectangle 5"/>
              <p:cNvSpPr/>
              <p:nvPr/>
            </p:nvSpPr>
            <p:spPr>
              <a:xfrm>
                <a:off x="114480" y="4680"/>
                <a:ext cx="23400" cy="2180880"/>
              </a:xfrm>
              <a:prstGeom prst="rect">
                <a:avLst/>
              </a:pr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38" name="Freeform 6"/>
              <p:cNvSpPr/>
              <p:nvPr/>
            </p:nvSpPr>
            <p:spPr>
              <a:xfrm>
                <a:off x="33480" y="217656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39" name="Freeform 7"/>
              <p:cNvSpPr/>
              <p:nvPr/>
            </p:nvSpPr>
            <p:spPr>
              <a:xfrm>
                <a:off x="28440" y="40212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40" name="Freeform 8"/>
              <p:cNvSpPr/>
              <p:nvPr/>
            </p:nvSpPr>
            <p:spPr>
              <a:xfrm>
                <a:off x="200160" y="4680"/>
                <a:ext cx="369360" cy="181080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810800"/>
                  <a:gd name="textAreaBottom" fmla="*/ 1811160 h 1810800"/>
                </a:gdLst>
                <a:ahLst/>
                <a:cxnLst/>
                <a:rect l="textAreaLeft" t="textAreaTop" r="textAreaRight" b="textAreaBottom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41" name="Freeform 9"/>
              <p:cNvSpPr/>
              <p:nvPr/>
            </p:nvSpPr>
            <p:spPr>
              <a:xfrm>
                <a:off x="503280" y="18018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42" name="Freeform 10"/>
              <p:cNvSpPr/>
              <p:nvPr/>
            </p:nvSpPr>
            <p:spPr>
              <a:xfrm>
                <a:off x="285840" y="4680"/>
                <a:ext cx="369360" cy="142992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429920"/>
                  <a:gd name="textAreaBottom" fmla="*/ 1430280 h 1429920"/>
                </a:gdLst>
                <a:ahLst/>
                <a:cxnLst/>
                <a:rect l="textAreaLeft" t="textAreaTop" r="textAreaRight" b="textAreaBottom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43" name="Freeform 11"/>
              <p:cNvSpPr/>
              <p:nvPr/>
            </p:nvSpPr>
            <p:spPr>
              <a:xfrm>
                <a:off x="546120" y="0"/>
                <a:ext cx="151920" cy="912600"/>
              </a:xfrm>
              <a:custGeom>
                <a:avLst/>
                <a:gdLst>
                  <a:gd name="textAreaLeft" fmla="*/ 0 w 151920"/>
                  <a:gd name="textAreaRight" fmla="*/ 152280 w 151920"/>
                  <a:gd name="textAreaTop" fmla="*/ 0 h 912600"/>
                  <a:gd name="textAreaBottom" fmla="*/ 912960 h 912600"/>
                </a:gdLst>
                <a:ahLst/>
                <a:cxnLst/>
                <a:rect l="textAreaLeft" t="textAreaTop" r="textAreaRight" b="textAreaBottom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44" name="Freeform 12"/>
              <p:cNvSpPr/>
              <p:nvPr/>
            </p:nvSpPr>
            <p:spPr>
              <a:xfrm>
                <a:off x="588960" y="142092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45" name="Freeform 13"/>
              <p:cNvSpPr/>
              <p:nvPr/>
            </p:nvSpPr>
            <p:spPr>
              <a:xfrm>
                <a:off x="588960" y="9032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46" name="Freeform 14"/>
              <p:cNvSpPr/>
              <p:nvPr/>
            </p:nvSpPr>
            <p:spPr>
              <a:xfrm>
                <a:off x="641520" y="0"/>
                <a:ext cx="421920" cy="526680"/>
              </a:xfrm>
              <a:custGeom>
                <a:avLst/>
                <a:gdLst>
                  <a:gd name="textAreaLeft" fmla="*/ 0 w 421920"/>
                  <a:gd name="textAreaRight" fmla="*/ 422280 w 421920"/>
                  <a:gd name="textAreaTop" fmla="*/ 0 h 526680"/>
                  <a:gd name="textAreaBottom" fmla="*/ 527040 h 526680"/>
                </a:gdLst>
                <a:ahLst/>
                <a:cxnLst/>
                <a:rect l="textAreaLeft" t="textAreaTop" r="textAreaRight" b="textAreaBottom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47" name="Freeform 15"/>
              <p:cNvSpPr/>
              <p:nvPr/>
            </p:nvSpPr>
            <p:spPr>
              <a:xfrm>
                <a:off x="1020600" y="488880"/>
                <a:ext cx="161640" cy="147240"/>
              </a:xfrm>
              <a:custGeom>
                <a:avLst/>
                <a:gdLst>
                  <a:gd name="textAreaLeft" fmla="*/ 0 w 161640"/>
                  <a:gd name="textAreaRight" fmla="*/ 162000 w 161640"/>
                  <a:gd name="textAreaTop" fmla="*/ 0 h 147240"/>
                  <a:gd name="textAreaBottom" fmla="*/ 147600 h 147240"/>
                </a:gdLst>
                <a:ahLst/>
                <a:cxnLst/>
                <a:rect l="textAreaLeft" t="textAreaTop" r="textAreaRight" b="textAreaBottom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48" name="Line 16"/>
              <p:cNvSpPr/>
              <p:nvPr/>
            </p:nvSpPr>
            <p:spPr>
              <a:xfrm>
                <a:off x="-4680" y="9360"/>
                <a:ext cx="360" cy="360"/>
              </a:xfrm>
              <a:prstGeom prst="line">
                <a:avLst/>
              </a:prstGeom>
              <a:ln w="15">
                <a:solidFill>
                  <a:srgbClr val="FFFFFF"/>
                </a:solidFill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-44640" rIns="90000" bIns="-44640" anchor="t" anchorCtr="1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49" name="Freeform 17"/>
              <p:cNvSpPr/>
              <p:nvPr/>
            </p:nvSpPr>
            <p:spPr>
              <a:xfrm>
                <a:off x="9360" y="1801800"/>
                <a:ext cx="123480" cy="126720"/>
              </a:xfrm>
              <a:custGeom>
                <a:avLst/>
                <a:gdLst>
                  <a:gd name="textAreaLeft" fmla="*/ 0 w 123480"/>
                  <a:gd name="textAreaRight" fmla="*/ 123840 w 123480"/>
                  <a:gd name="textAreaTop" fmla="*/ 0 h 126720"/>
                  <a:gd name="textAreaBottom" fmla="*/ 127080 h 126720"/>
                </a:gdLst>
                <a:ahLst/>
                <a:cxnLst/>
                <a:rect l="textAreaLeft" t="textAreaTop" r="textAreaRight" b="textAreaBottom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50" name="Freeform 18"/>
              <p:cNvSpPr/>
              <p:nvPr/>
            </p:nvSpPr>
            <p:spPr>
              <a:xfrm>
                <a:off x="-9360" y="3549600"/>
                <a:ext cx="147240" cy="480600"/>
              </a:xfrm>
              <a:custGeom>
                <a:avLst/>
                <a:gdLst>
                  <a:gd name="textAreaLeft" fmla="*/ 0 w 147240"/>
                  <a:gd name="textAreaRight" fmla="*/ 147600 w 147240"/>
                  <a:gd name="textAreaTop" fmla="*/ 0 h 480600"/>
                  <a:gd name="textAreaBottom" fmla="*/ 480960 h 480600"/>
                </a:gdLst>
                <a:ahLst/>
                <a:cxnLst/>
                <a:rect l="textAreaLeft" t="textAreaTop" r="textAreaRight" b="textAreaBottom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51" name="Freeform 19"/>
              <p:cNvSpPr/>
              <p:nvPr/>
            </p:nvSpPr>
            <p:spPr>
              <a:xfrm>
                <a:off x="128520" y="1382760"/>
                <a:ext cx="142560" cy="475920"/>
              </a:xfrm>
              <a:custGeom>
                <a:avLst/>
                <a:gdLst>
                  <a:gd name="textAreaLeft" fmla="*/ 0 w 142560"/>
                  <a:gd name="textAreaRight" fmla="*/ 142920 w 142560"/>
                  <a:gd name="textAreaTop" fmla="*/ 0 h 475920"/>
                  <a:gd name="textAreaBottom" fmla="*/ 476280 h 475920"/>
                </a:gdLst>
                <a:ahLst/>
                <a:cxnLst/>
                <a:rect l="textAreaLeft" t="textAreaTop" r="textAreaRight" b="textAreaBottom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52" name="Freeform 20"/>
              <p:cNvSpPr/>
              <p:nvPr/>
            </p:nvSpPr>
            <p:spPr>
              <a:xfrm>
                <a:off x="204840" y="1849320"/>
                <a:ext cx="114120" cy="107640"/>
              </a:xfrm>
              <a:custGeom>
                <a:avLst/>
                <a:gdLst>
                  <a:gd name="textAreaLeft" fmla="*/ 0 w 114120"/>
                  <a:gd name="textAreaRight" fmla="*/ 114480 w 114120"/>
                  <a:gd name="textAreaTop" fmla="*/ 0 h 107640"/>
                  <a:gd name="textAreaBottom" fmla="*/ 108000 h 107640"/>
                </a:gdLst>
                <a:ahLst/>
                <a:cxnLst/>
                <a:rect l="textAreaLeft" t="textAreaTop" r="textAreaRight" b="textAreaBottom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53" name="Rectangle 21"/>
              <p:cNvSpPr/>
              <p:nvPr/>
            </p:nvSpPr>
            <p:spPr>
              <a:xfrm>
                <a:off x="133200" y="4662360"/>
                <a:ext cx="23400" cy="2180880"/>
              </a:xfrm>
              <a:prstGeom prst="rect">
                <a:avLst/>
              </a:pr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54" name="Freeform 22"/>
              <p:cNvSpPr/>
              <p:nvPr/>
            </p:nvSpPr>
            <p:spPr>
              <a:xfrm>
                <a:off x="223920" y="5041800"/>
                <a:ext cx="369360" cy="180144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801440"/>
                  <a:gd name="textAreaBottom" fmla="*/ 1801800 h 1801440"/>
                </a:gdLst>
                <a:ahLst/>
                <a:cxnLst/>
                <a:rect l="textAreaLeft" t="textAreaTop" r="textAreaRight" b="textAreaBottom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55" name="Freeform 23"/>
              <p:cNvSpPr/>
              <p:nvPr/>
            </p:nvSpPr>
            <p:spPr>
              <a:xfrm>
                <a:off x="52560" y="44816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56" name="Freeform 24"/>
              <p:cNvSpPr/>
              <p:nvPr/>
            </p:nvSpPr>
            <p:spPr>
              <a:xfrm>
                <a:off x="-14400" y="5627520"/>
                <a:ext cx="85320" cy="1215720"/>
              </a:xfrm>
              <a:custGeom>
                <a:avLst/>
                <a:gdLst>
                  <a:gd name="textAreaLeft" fmla="*/ 0 w 85320"/>
                  <a:gd name="textAreaRight" fmla="*/ 85680 w 85320"/>
                  <a:gd name="textAreaTop" fmla="*/ 0 h 1215720"/>
                  <a:gd name="textAreaBottom" fmla="*/ 1216080 h 1215720"/>
                </a:gdLst>
                <a:ahLst/>
                <a:cxnLst/>
                <a:rect l="textAreaLeft" t="textAreaTop" r="textAreaRight" b="textAreaBottom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57" name="Freeform 25"/>
              <p:cNvSpPr/>
              <p:nvPr/>
            </p:nvSpPr>
            <p:spPr>
              <a:xfrm>
                <a:off x="527040" y="48672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58" name="Freeform 26"/>
              <p:cNvSpPr/>
              <p:nvPr/>
            </p:nvSpPr>
            <p:spPr>
              <a:xfrm>
                <a:off x="309600" y="5423040"/>
                <a:ext cx="374400" cy="1425240"/>
              </a:xfrm>
              <a:custGeom>
                <a:avLst/>
                <a:gdLst>
                  <a:gd name="textAreaLeft" fmla="*/ 0 w 374400"/>
                  <a:gd name="textAreaRight" fmla="*/ 374760 w 374400"/>
                  <a:gd name="textAreaTop" fmla="*/ 0 h 1425240"/>
                  <a:gd name="textAreaBottom" fmla="*/ 1425600 h 1425240"/>
                </a:gdLst>
                <a:ahLst/>
                <a:cxnLst/>
                <a:rect l="textAreaLeft" t="textAreaTop" r="textAreaRight" b="textAreaBottom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59" name="Freeform 27"/>
              <p:cNvSpPr/>
              <p:nvPr/>
            </p:nvSpPr>
            <p:spPr>
              <a:xfrm>
                <a:off x="569880" y="5945040"/>
                <a:ext cx="151920" cy="912600"/>
              </a:xfrm>
              <a:custGeom>
                <a:avLst/>
                <a:gdLst>
                  <a:gd name="textAreaLeft" fmla="*/ 0 w 151920"/>
                  <a:gd name="textAreaRight" fmla="*/ 152280 w 151920"/>
                  <a:gd name="textAreaTop" fmla="*/ 0 h 912600"/>
                  <a:gd name="textAreaBottom" fmla="*/ 912960 h 912600"/>
                </a:gdLst>
                <a:ahLst/>
                <a:cxnLst/>
                <a:rect l="textAreaLeft" t="textAreaTop" r="textAreaRight" b="textAreaBottom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60" name="Freeform 28"/>
              <p:cNvSpPr/>
              <p:nvPr/>
            </p:nvSpPr>
            <p:spPr>
              <a:xfrm>
                <a:off x="612720" y="52466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61" name="Freeform 29"/>
              <p:cNvSpPr/>
              <p:nvPr/>
            </p:nvSpPr>
            <p:spPr>
              <a:xfrm>
                <a:off x="612720" y="576432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62" name="Freeform 30"/>
              <p:cNvSpPr/>
              <p:nvPr/>
            </p:nvSpPr>
            <p:spPr>
              <a:xfrm>
                <a:off x="669960" y="6330960"/>
                <a:ext cx="417240" cy="517320"/>
              </a:xfrm>
              <a:custGeom>
                <a:avLst/>
                <a:gdLst>
                  <a:gd name="textAreaLeft" fmla="*/ 0 w 417240"/>
                  <a:gd name="textAreaRight" fmla="*/ 417600 w 417240"/>
                  <a:gd name="textAreaTop" fmla="*/ 0 h 517320"/>
                  <a:gd name="textAreaBottom" fmla="*/ 517680 h 517320"/>
                </a:gdLst>
                <a:ahLst/>
                <a:cxnLst/>
                <a:rect l="textAreaLeft" t="textAreaTop" r="textAreaRight" b="textAreaBottom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63" name="Freeform 31"/>
              <p:cNvSpPr/>
              <p:nvPr/>
            </p:nvSpPr>
            <p:spPr>
              <a:xfrm>
                <a:off x="1049400" y="6221520"/>
                <a:ext cx="156960" cy="14724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47240"/>
                  <a:gd name="textAreaBottom" fmla="*/ 147600 h 147240"/>
                </a:gdLst>
                <a:ahLst/>
                <a:cxnLst/>
                <a:rect l="textAreaLeft" t="textAreaTop" r="textAreaRight" b="textAreaBottom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764" name="Group 9"/>
            <p:cNvGrpSpPr/>
            <p:nvPr/>
          </p:nvGrpSpPr>
          <p:grpSpPr>
            <a:xfrm>
              <a:off x="11364840" y="0"/>
              <a:ext cx="674280" cy="6848280"/>
              <a:chOff x="11364840" y="0"/>
              <a:chExt cx="674280" cy="6848280"/>
            </a:xfrm>
          </p:grpSpPr>
          <p:sp>
            <p:nvSpPr>
              <p:cNvPr id="765" name="Freeform 32"/>
              <p:cNvSpPr/>
              <p:nvPr/>
            </p:nvSpPr>
            <p:spPr>
              <a:xfrm>
                <a:off x="11484000" y="0"/>
                <a:ext cx="417240" cy="512280"/>
              </a:xfrm>
              <a:custGeom>
                <a:avLst/>
                <a:gdLst>
                  <a:gd name="textAreaLeft" fmla="*/ 0 w 417240"/>
                  <a:gd name="textAreaRight" fmla="*/ 417600 w 417240"/>
                  <a:gd name="textAreaTop" fmla="*/ 0 h 512280"/>
                  <a:gd name="textAreaBottom" fmla="*/ 512640 h 512280"/>
                </a:gdLst>
                <a:ahLst/>
                <a:cxnLst/>
                <a:rect l="textAreaLeft" t="textAreaTop" r="textAreaRight" b="textAreaBottom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66" name="Freeform 33"/>
              <p:cNvSpPr/>
              <p:nvPr/>
            </p:nvSpPr>
            <p:spPr>
              <a:xfrm>
                <a:off x="11364840" y="474840"/>
                <a:ext cx="156960" cy="15192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51920"/>
                  <a:gd name="textAreaBottom" fmla="*/ 152280 h 151920"/>
                </a:gdLst>
                <a:ahLst/>
                <a:cxnLst/>
                <a:rect l="textAreaLeft" t="textAreaTop" r="textAreaRight" b="textAreaBottom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67" name="Freeform 34"/>
              <p:cNvSpPr/>
              <p:nvPr/>
            </p:nvSpPr>
            <p:spPr>
              <a:xfrm>
                <a:off x="11631600" y="1539720"/>
                <a:ext cx="188640" cy="190080"/>
              </a:xfrm>
              <a:custGeom>
                <a:avLst/>
                <a:gdLst>
                  <a:gd name="textAreaLeft" fmla="*/ 0 w 188640"/>
                  <a:gd name="textAreaRight" fmla="*/ 189000 w 18864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68" name="Freeform 35"/>
              <p:cNvSpPr/>
              <p:nvPr/>
            </p:nvSpPr>
            <p:spPr>
              <a:xfrm>
                <a:off x="11531520" y="5694480"/>
                <a:ext cx="298080" cy="1153800"/>
              </a:xfrm>
              <a:custGeom>
                <a:avLst/>
                <a:gdLst>
                  <a:gd name="textAreaLeft" fmla="*/ 0 w 298080"/>
                  <a:gd name="textAreaRight" fmla="*/ 298440 w 298080"/>
                  <a:gd name="textAreaTop" fmla="*/ 0 h 1153800"/>
                  <a:gd name="textAreaBottom" fmla="*/ 1154160 h 1153800"/>
                </a:gdLst>
                <a:ahLst/>
                <a:cxnLst/>
                <a:rect l="textAreaLeft" t="textAreaTop" r="textAreaRight" b="textAreaBottom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69" name="Freeform 36"/>
              <p:cNvSpPr/>
              <p:nvPr/>
            </p:nvSpPr>
            <p:spPr>
              <a:xfrm>
                <a:off x="11773080" y="5551560"/>
                <a:ext cx="156960" cy="15516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55160"/>
                  <a:gd name="textAreaBottom" fmla="*/ 155520 h 155160"/>
                </a:gdLst>
                <a:ahLst/>
                <a:cxnLst/>
                <a:rect l="textAreaLeft" t="textAreaTop" r="textAreaRight" b="textAreaBottom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70" name="Freeform 37"/>
              <p:cNvSpPr/>
              <p:nvPr/>
            </p:nvSpPr>
            <p:spPr>
              <a:xfrm>
                <a:off x="11711160" y="4680"/>
                <a:ext cx="304560" cy="1544400"/>
              </a:xfrm>
              <a:custGeom>
                <a:avLst/>
                <a:gdLst>
                  <a:gd name="textAreaLeft" fmla="*/ 0 w 304560"/>
                  <a:gd name="textAreaRight" fmla="*/ 304920 w 304560"/>
                  <a:gd name="textAreaTop" fmla="*/ 0 h 1544400"/>
                  <a:gd name="textAreaBottom" fmla="*/ 1544760 h 1544400"/>
                </a:gdLst>
                <a:ahLst/>
                <a:cxnLst/>
                <a:rect l="textAreaLeft" t="textAreaTop" r="textAreaRight" b="textAreaBottom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71" name="Freeform 38"/>
              <p:cNvSpPr/>
              <p:nvPr/>
            </p:nvSpPr>
            <p:spPr>
              <a:xfrm>
                <a:off x="11636280" y="4867200"/>
                <a:ext cx="188640" cy="188640"/>
              </a:xfrm>
              <a:custGeom>
                <a:avLst/>
                <a:gdLst>
                  <a:gd name="textAreaLeft" fmla="*/ 0 w 188640"/>
                  <a:gd name="textAreaRight" fmla="*/ 189000 w 18864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72" name="Freeform 39"/>
              <p:cNvSpPr/>
              <p:nvPr/>
            </p:nvSpPr>
            <p:spPr>
              <a:xfrm>
                <a:off x="11441160" y="5046840"/>
                <a:ext cx="307440" cy="1801440"/>
              </a:xfrm>
              <a:custGeom>
                <a:avLst/>
                <a:gdLst>
                  <a:gd name="textAreaLeft" fmla="*/ 0 w 307440"/>
                  <a:gd name="textAreaRight" fmla="*/ 307800 w 307440"/>
                  <a:gd name="textAreaTop" fmla="*/ 0 h 1801440"/>
                  <a:gd name="textAreaBottom" fmla="*/ 1801800 h 1801440"/>
                </a:gdLst>
                <a:ahLst/>
                <a:cxnLst/>
                <a:rect l="textAreaLeft" t="textAreaTop" r="textAreaRight" b="textAreaBottom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73" name="Freeform 40"/>
              <p:cNvSpPr/>
              <p:nvPr/>
            </p:nvSpPr>
            <p:spPr>
              <a:xfrm>
                <a:off x="11849040" y="641664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74" name="Rectangle 41"/>
              <p:cNvSpPr/>
              <p:nvPr/>
            </p:nvSpPr>
            <p:spPr>
              <a:xfrm>
                <a:off x="11939760" y="6595920"/>
                <a:ext cx="23400" cy="252000"/>
              </a:xfrm>
              <a:prstGeom prst="rect">
                <a:avLst/>
              </a:pr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</p:grpSp>
      <p:sp>
        <p:nvSpPr>
          <p:cNvPr id="775" name="PlaceHolder 1"/>
          <p:cNvSpPr>
            <a:spLocks noGrp="1"/>
          </p:cNvSpPr>
          <p:nvPr>
            <p:ph type="dt" idx="46"/>
          </p:nvPr>
        </p:nvSpPr>
        <p:spPr>
          <a:xfrm>
            <a:off x="7457040" y="58831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05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Tw Cen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lang="en-US" sz="105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Tw Cen MT"/>
              </a:rPr>
              <a:t>&lt;date/time&gt;</a:t>
            </a:r>
            <a:endParaRPr lang="en-US" sz="105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776" name="PlaceHolder 2"/>
          <p:cNvSpPr>
            <a:spLocks noGrp="1"/>
          </p:cNvSpPr>
          <p:nvPr>
            <p:ph type="ftr" idx="47"/>
          </p:nvPr>
        </p:nvSpPr>
        <p:spPr>
          <a:xfrm>
            <a:off x="1141560" y="5883120"/>
            <a:ext cx="623880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777" name="PlaceHolder 3"/>
          <p:cNvSpPr>
            <a:spLocks noGrp="1"/>
          </p:cNvSpPr>
          <p:nvPr>
            <p:ph type="sldNum" idx="48"/>
          </p:nvPr>
        </p:nvSpPr>
        <p:spPr>
          <a:xfrm>
            <a:off x="10276200" y="5883120"/>
            <a:ext cx="7707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05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Tw Cen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ED4EF02A-2CFC-49D8-96D5-87CB2637A05C}" type="slidenum">
              <a:rPr lang="en-US" sz="105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Tw Cen MT"/>
              </a:rPr>
              <a:t>&lt;number&gt;</a:t>
            </a:fld>
            <a:endParaRPr lang="en-US" sz="105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ntent with Caption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" name="Picture 2" descr="\\DROBO-FS\QuickDrops\JB\PPTX NG\Droplets\LightingOverlay.png"/>
          <p:cNvPicPr/>
          <p:nvPr/>
        </p:nvPicPr>
        <p:blipFill>
          <a:blip r:embed="rId3">
            <a:alphaModFix amt="30000"/>
          </a:blip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779" name="Group 7"/>
          <p:cNvGrpSpPr/>
          <p:nvPr/>
        </p:nvGrpSpPr>
        <p:grpSpPr>
          <a:xfrm>
            <a:off x="-14400" y="0"/>
            <a:ext cx="12053520" cy="6857640"/>
            <a:chOff x="-14400" y="0"/>
            <a:chExt cx="12053520" cy="6857640"/>
          </a:xfrm>
        </p:grpSpPr>
        <p:grpSp>
          <p:nvGrpSpPr>
            <p:cNvPr id="780" name="Group 8"/>
            <p:cNvGrpSpPr/>
            <p:nvPr/>
          </p:nvGrpSpPr>
          <p:grpSpPr>
            <a:xfrm>
              <a:off x="-14400" y="0"/>
              <a:ext cx="1220760" cy="6857640"/>
              <a:chOff x="-14400" y="0"/>
              <a:chExt cx="1220760" cy="6857640"/>
            </a:xfrm>
          </p:grpSpPr>
          <p:sp>
            <p:nvSpPr>
              <p:cNvPr id="781" name="Rectangle 5"/>
              <p:cNvSpPr/>
              <p:nvPr/>
            </p:nvSpPr>
            <p:spPr>
              <a:xfrm>
                <a:off x="114480" y="4680"/>
                <a:ext cx="23400" cy="2180880"/>
              </a:xfrm>
              <a:prstGeom prst="rect">
                <a:avLst/>
              </a:pr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82" name="Freeform 6"/>
              <p:cNvSpPr/>
              <p:nvPr/>
            </p:nvSpPr>
            <p:spPr>
              <a:xfrm>
                <a:off x="33480" y="217656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83" name="Freeform 7"/>
              <p:cNvSpPr/>
              <p:nvPr/>
            </p:nvSpPr>
            <p:spPr>
              <a:xfrm>
                <a:off x="28440" y="40212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84" name="Freeform 8"/>
              <p:cNvSpPr/>
              <p:nvPr/>
            </p:nvSpPr>
            <p:spPr>
              <a:xfrm>
                <a:off x="200160" y="4680"/>
                <a:ext cx="369360" cy="181080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810800"/>
                  <a:gd name="textAreaBottom" fmla="*/ 1811160 h 1810800"/>
                </a:gdLst>
                <a:ahLst/>
                <a:cxnLst/>
                <a:rect l="textAreaLeft" t="textAreaTop" r="textAreaRight" b="textAreaBottom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85" name="Freeform 9"/>
              <p:cNvSpPr/>
              <p:nvPr/>
            </p:nvSpPr>
            <p:spPr>
              <a:xfrm>
                <a:off x="503280" y="18018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86" name="Freeform 10"/>
              <p:cNvSpPr/>
              <p:nvPr/>
            </p:nvSpPr>
            <p:spPr>
              <a:xfrm>
                <a:off x="285840" y="4680"/>
                <a:ext cx="369360" cy="142992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429920"/>
                  <a:gd name="textAreaBottom" fmla="*/ 1430280 h 1429920"/>
                </a:gdLst>
                <a:ahLst/>
                <a:cxnLst/>
                <a:rect l="textAreaLeft" t="textAreaTop" r="textAreaRight" b="textAreaBottom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87" name="Freeform 11"/>
              <p:cNvSpPr/>
              <p:nvPr/>
            </p:nvSpPr>
            <p:spPr>
              <a:xfrm>
                <a:off x="546120" y="0"/>
                <a:ext cx="151920" cy="912600"/>
              </a:xfrm>
              <a:custGeom>
                <a:avLst/>
                <a:gdLst>
                  <a:gd name="textAreaLeft" fmla="*/ 0 w 151920"/>
                  <a:gd name="textAreaRight" fmla="*/ 152280 w 151920"/>
                  <a:gd name="textAreaTop" fmla="*/ 0 h 912600"/>
                  <a:gd name="textAreaBottom" fmla="*/ 912960 h 912600"/>
                </a:gdLst>
                <a:ahLst/>
                <a:cxnLst/>
                <a:rect l="textAreaLeft" t="textAreaTop" r="textAreaRight" b="textAreaBottom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88" name="Freeform 12"/>
              <p:cNvSpPr/>
              <p:nvPr/>
            </p:nvSpPr>
            <p:spPr>
              <a:xfrm>
                <a:off x="588960" y="142092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89" name="Freeform 13"/>
              <p:cNvSpPr/>
              <p:nvPr/>
            </p:nvSpPr>
            <p:spPr>
              <a:xfrm>
                <a:off x="588960" y="9032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90" name="Freeform 14"/>
              <p:cNvSpPr/>
              <p:nvPr/>
            </p:nvSpPr>
            <p:spPr>
              <a:xfrm>
                <a:off x="641520" y="0"/>
                <a:ext cx="421920" cy="526680"/>
              </a:xfrm>
              <a:custGeom>
                <a:avLst/>
                <a:gdLst>
                  <a:gd name="textAreaLeft" fmla="*/ 0 w 421920"/>
                  <a:gd name="textAreaRight" fmla="*/ 422280 w 421920"/>
                  <a:gd name="textAreaTop" fmla="*/ 0 h 526680"/>
                  <a:gd name="textAreaBottom" fmla="*/ 527040 h 526680"/>
                </a:gdLst>
                <a:ahLst/>
                <a:cxnLst/>
                <a:rect l="textAreaLeft" t="textAreaTop" r="textAreaRight" b="textAreaBottom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91" name="Freeform 15"/>
              <p:cNvSpPr/>
              <p:nvPr/>
            </p:nvSpPr>
            <p:spPr>
              <a:xfrm>
                <a:off x="1020600" y="488880"/>
                <a:ext cx="161640" cy="147240"/>
              </a:xfrm>
              <a:custGeom>
                <a:avLst/>
                <a:gdLst>
                  <a:gd name="textAreaLeft" fmla="*/ 0 w 161640"/>
                  <a:gd name="textAreaRight" fmla="*/ 162000 w 161640"/>
                  <a:gd name="textAreaTop" fmla="*/ 0 h 147240"/>
                  <a:gd name="textAreaBottom" fmla="*/ 147600 h 147240"/>
                </a:gdLst>
                <a:ahLst/>
                <a:cxnLst/>
                <a:rect l="textAreaLeft" t="textAreaTop" r="textAreaRight" b="textAreaBottom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92" name="Line 16"/>
              <p:cNvSpPr/>
              <p:nvPr/>
            </p:nvSpPr>
            <p:spPr>
              <a:xfrm>
                <a:off x="-4680" y="9360"/>
                <a:ext cx="360" cy="360"/>
              </a:xfrm>
              <a:prstGeom prst="line">
                <a:avLst/>
              </a:prstGeom>
              <a:ln w="15">
                <a:solidFill>
                  <a:srgbClr val="FFFFFF"/>
                </a:solidFill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-44640" rIns="90000" bIns="-44640" anchor="t" anchorCtr="1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93" name="Freeform 17"/>
              <p:cNvSpPr/>
              <p:nvPr/>
            </p:nvSpPr>
            <p:spPr>
              <a:xfrm>
                <a:off x="9360" y="1801800"/>
                <a:ext cx="123480" cy="126720"/>
              </a:xfrm>
              <a:custGeom>
                <a:avLst/>
                <a:gdLst>
                  <a:gd name="textAreaLeft" fmla="*/ 0 w 123480"/>
                  <a:gd name="textAreaRight" fmla="*/ 123840 w 123480"/>
                  <a:gd name="textAreaTop" fmla="*/ 0 h 126720"/>
                  <a:gd name="textAreaBottom" fmla="*/ 127080 h 126720"/>
                </a:gdLst>
                <a:ahLst/>
                <a:cxnLst/>
                <a:rect l="textAreaLeft" t="textAreaTop" r="textAreaRight" b="textAreaBottom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94" name="Freeform 18"/>
              <p:cNvSpPr/>
              <p:nvPr/>
            </p:nvSpPr>
            <p:spPr>
              <a:xfrm>
                <a:off x="-9360" y="3549600"/>
                <a:ext cx="147240" cy="480600"/>
              </a:xfrm>
              <a:custGeom>
                <a:avLst/>
                <a:gdLst>
                  <a:gd name="textAreaLeft" fmla="*/ 0 w 147240"/>
                  <a:gd name="textAreaRight" fmla="*/ 147600 w 147240"/>
                  <a:gd name="textAreaTop" fmla="*/ 0 h 480600"/>
                  <a:gd name="textAreaBottom" fmla="*/ 480960 h 480600"/>
                </a:gdLst>
                <a:ahLst/>
                <a:cxnLst/>
                <a:rect l="textAreaLeft" t="textAreaTop" r="textAreaRight" b="textAreaBottom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95" name="Freeform 19"/>
              <p:cNvSpPr/>
              <p:nvPr/>
            </p:nvSpPr>
            <p:spPr>
              <a:xfrm>
                <a:off x="128520" y="1382760"/>
                <a:ext cx="142560" cy="475920"/>
              </a:xfrm>
              <a:custGeom>
                <a:avLst/>
                <a:gdLst>
                  <a:gd name="textAreaLeft" fmla="*/ 0 w 142560"/>
                  <a:gd name="textAreaRight" fmla="*/ 142920 w 142560"/>
                  <a:gd name="textAreaTop" fmla="*/ 0 h 475920"/>
                  <a:gd name="textAreaBottom" fmla="*/ 476280 h 475920"/>
                </a:gdLst>
                <a:ahLst/>
                <a:cxnLst/>
                <a:rect l="textAreaLeft" t="textAreaTop" r="textAreaRight" b="textAreaBottom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96" name="Freeform 20"/>
              <p:cNvSpPr/>
              <p:nvPr/>
            </p:nvSpPr>
            <p:spPr>
              <a:xfrm>
                <a:off x="204840" y="1849320"/>
                <a:ext cx="114120" cy="107640"/>
              </a:xfrm>
              <a:custGeom>
                <a:avLst/>
                <a:gdLst>
                  <a:gd name="textAreaLeft" fmla="*/ 0 w 114120"/>
                  <a:gd name="textAreaRight" fmla="*/ 114480 w 114120"/>
                  <a:gd name="textAreaTop" fmla="*/ 0 h 107640"/>
                  <a:gd name="textAreaBottom" fmla="*/ 108000 h 107640"/>
                </a:gdLst>
                <a:ahLst/>
                <a:cxnLst/>
                <a:rect l="textAreaLeft" t="textAreaTop" r="textAreaRight" b="textAreaBottom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97" name="Rectangle 21"/>
              <p:cNvSpPr/>
              <p:nvPr/>
            </p:nvSpPr>
            <p:spPr>
              <a:xfrm>
                <a:off x="133200" y="4662360"/>
                <a:ext cx="23400" cy="2180880"/>
              </a:xfrm>
              <a:prstGeom prst="rect">
                <a:avLst/>
              </a:pr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98" name="Freeform 22"/>
              <p:cNvSpPr/>
              <p:nvPr/>
            </p:nvSpPr>
            <p:spPr>
              <a:xfrm>
                <a:off x="223920" y="5041800"/>
                <a:ext cx="369360" cy="180144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801440"/>
                  <a:gd name="textAreaBottom" fmla="*/ 1801800 h 1801440"/>
                </a:gdLst>
                <a:ahLst/>
                <a:cxnLst/>
                <a:rect l="textAreaLeft" t="textAreaTop" r="textAreaRight" b="textAreaBottom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99" name="Freeform 23"/>
              <p:cNvSpPr/>
              <p:nvPr/>
            </p:nvSpPr>
            <p:spPr>
              <a:xfrm>
                <a:off x="52560" y="44816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800" name="Freeform 24"/>
              <p:cNvSpPr/>
              <p:nvPr/>
            </p:nvSpPr>
            <p:spPr>
              <a:xfrm>
                <a:off x="-14400" y="5627520"/>
                <a:ext cx="85320" cy="1215720"/>
              </a:xfrm>
              <a:custGeom>
                <a:avLst/>
                <a:gdLst>
                  <a:gd name="textAreaLeft" fmla="*/ 0 w 85320"/>
                  <a:gd name="textAreaRight" fmla="*/ 85680 w 85320"/>
                  <a:gd name="textAreaTop" fmla="*/ 0 h 1215720"/>
                  <a:gd name="textAreaBottom" fmla="*/ 1216080 h 1215720"/>
                </a:gdLst>
                <a:ahLst/>
                <a:cxnLst/>
                <a:rect l="textAreaLeft" t="textAreaTop" r="textAreaRight" b="textAreaBottom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801" name="Freeform 25"/>
              <p:cNvSpPr/>
              <p:nvPr/>
            </p:nvSpPr>
            <p:spPr>
              <a:xfrm>
                <a:off x="527040" y="48672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802" name="Freeform 26"/>
              <p:cNvSpPr/>
              <p:nvPr/>
            </p:nvSpPr>
            <p:spPr>
              <a:xfrm>
                <a:off x="309600" y="5423040"/>
                <a:ext cx="374400" cy="1425240"/>
              </a:xfrm>
              <a:custGeom>
                <a:avLst/>
                <a:gdLst>
                  <a:gd name="textAreaLeft" fmla="*/ 0 w 374400"/>
                  <a:gd name="textAreaRight" fmla="*/ 374760 w 374400"/>
                  <a:gd name="textAreaTop" fmla="*/ 0 h 1425240"/>
                  <a:gd name="textAreaBottom" fmla="*/ 1425600 h 1425240"/>
                </a:gdLst>
                <a:ahLst/>
                <a:cxnLst/>
                <a:rect l="textAreaLeft" t="textAreaTop" r="textAreaRight" b="textAreaBottom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803" name="Freeform 27"/>
              <p:cNvSpPr/>
              <p:nvPr/>
            </p:nvSpPr>
            <p:spPr>
              <a:xfrm>
                <a:off x="569880" y="5945040"/>
                <a:ext cx="151920" cy="912600"/>
              </a:xfrm>
              <a:custGeom>
                <a:avLst/>
                <a:gdLst>
                  <a:gd name="textAreaLeft" fmla="*/ 0 w 151920"/>
                  <a:gd name="textAreaRight" fmla="*/ 152280 w 151920"/>
                  <a:gd name="textAreaTop" fmla="*/ 0 h 912600"/>
                  <a:gd name="textAreaBottom" fmla="*/ 912960 h 912600"/>
                </a:gdLst>
                <a:ahLst/>
                <a:cxnLst/>
                <a:rect l="textAreaLeft" t="textAreaTop" r="textAreaRight" b="textAreaBottom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804" name="Freeform 28"/>
              <p:cNvSpPr/>
              <p:nvPr/>
            </p:nvSpPr>
            <p:spPr>
              <a:xfrm>
                <a:off x="612720" y="52466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805" name="Freeform 29"/>
              <p:cNvSpPr/>
              <p:nvPr/>
            </p:nvSpPr>
            <p:spPr>
              <a:xfrm>
                <a:off x="612720" y="576432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806" name="Freeform 30"/>
              <p:cNvSpPr/>
              <p:nvPr/>
            </p:nvSpPr>
            <p:spPr>
              <a:xfrm>
                <a:off x="669960" y="6330960"/>
                <a:ext cx="417240" cy="517320"/>
              </a:xfrm>
              <a:custGeom>
                <a:avLst/>
                <a:gdLst>
                  <a:gd name="textAreaLeft" fmla="*/ 0 w 417240"/>
                  <a:gd name="textAreaRight" fmla="*/ 417600 w 417240"/>
                  <a:gd name="textAreaTop" fmla="*/ 0 h 517320"/>
                  <a:gd name="textAreaBottom" fmla="*/ 517680 h 517320"/>
                </a:gdLst>
                <a:ahLst/>
                <a:cxnLst/>
                <a:rect l="textAreaLeft" t="textAreaTop" r="textAreaRight" b="textAreaBottom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807" name="Freeform 31"/>
              <p:cNvSpPr/>
              <p:nvPr/>
            </p:nvSpPr>
            <p:spPr>
              <a:xfrm>
                <a:off x="1049400" y="6221520"/>
                <a:ext cx="156960" cy="14724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47240"/>
                  <a:gd name="textAreaBottom" fmla="*/ 147600 h 147240"/>
                </a:gdLst>
                <a:ahLst/>
                <a:cxnLst/>
                <a:rect l="textAreaLeft" t="textAreaTop" r="textAreaRight" b="textAreaBottom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808" name="Group 9"/>
            <p:cNvGrpSpPr/>
            <p:nvPr/>
          </p:nvGrpSpPr>
          <p:grpSpPr>
            <a:xfrm>
              <a:off x="11364840" y="0"/>
              <a:ext cx="674280" cy="6848280"/>
              <a:chOff x="11364840" y="0"/>
              <a:chExt cx="674280" cy="6848280"/>
            </a:xfrm>
          </p:grpSpPr>
          <p:sp>
            <p:nvSpPr>
              <p:cNvPr id="809" name="Freeform 32"/>
              <p:cNvSpPr/>
              <p:nvPr/>
            </p:nvSpPr>
            <p:spPr>
              <a:xfrm>
                <a:off x="11484000" y="0"/>
                <a:ext cx="417240" cy="512280"/>
              </a:xfrm>
              <a:custGeom>
                <a:avLst/>
                <a:gdLst>
                  <a:gd name="textAreaLeft" fmla="*/ 0 w 417240"/>
                  <a:gd name="textAreaRight" fmla="*/ 417600 w 417240"/>
                  <a:gd name="textAreaTop" fmla="*/ 0 h 512280"/>
                  <a:gd name="textAreaBottom" fmla="*/ 512640 h 512280"/>
                </a:gdLst>
                <a:ahLst/>
                <a:cxnLst/>
                <a:rect l="textAreaLeft" t="textAreaTop" r="textAreaRight" b="textAreaBottom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810" name="Freeform 33"/>
              <p:cNvSpPr/>
              <p:nvPr/>
            </p:nvSpPr>
            <p:spPr>
              <a:xfrm>
                <a:off x="11364840" y="474840"/>
                <a:ext cx="156960" cy="15192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51920"/>
                  <a:gd name="textAreaBottom" fmla="*/ 152280 h 151920"/>
                </a:gdLst>
                <a:ahLst/>
                <a:cxnLst/>
                <a:rect l="textAreaLeft" t="textAreaTop" r="textAreaRight" b="textAreaBottom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811" name="Freeform 34"/>
              <p:cNvSpPr/>
              <p:nvPr/>
            </p:nvSpPr>
            <p:spPr>
              <a:xfrm>
                <a:off x="11631600" y="1539720"/>
                <a:ext cx="188640" cy="190080"/>
              </a:xfrm>
              <a:custGeom>
                <a:avLst/>
                <a:gdLst>
                  <a:gd name="textAreaLeft" fmla="*/ 0 w 188640"/>
                  <a:gd name="textAreaRight" fmla="*/ 189000 w 18864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812" name="Freeform 35"/>
              <p:cNvSpPr/>
              <p:nvPr/>
            </p:nvSpPr>
            <p:spPr>
              <a:xfrm>
                <a:off x="11531520" y="5694480"/>
                <a:ext cx="298080" cy="1153800"/>
              </a:xfrm>
              <a:custGeom>
                <a:avLst/>
                <a:gdLst>
                  <a:gd name="textAreaLeft" fmla="*/ 0 w 298080"/>
                  <a:gd name="textAreaRight" fmla="*/ 298440 w 298080"/>
                  <a:gd name="textAreaTop" fmla="*/ 0 h 1153800"/>
                  <a:gd name="textAreaBottom" fmla="*/ 1154160 h 1153800"/>
                </a:gdLst>
                <a:ahLst/>
                <a:cxnLst/>
                <a:rect l="textAreaLeft" t="textAreaTop" r="textAreaRight" b="textAreaBottom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813" name="Freeform 36"/>
              <p:cNvSpPr/>
              <p:nvPr/>
            </p:nvSpPr>
            <p:spPr>
              <a:xfrm>
                <a:off x="11773080" y="5551560"/>
                <a:ext cx="156960" cy="15516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55160"/>
                  <a:gd name="textAreaBottom" fmla="*/ 155520 h 155160"/>
                </a:gdLst>
                <a:ahLst/>
                <a:cxnLst/>
                <a:rect l="textAreaLeft" t="textAreaTop" r="textAreaRight" b="textAreaBottom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814" name="Freeform 37"/>
              <p:cNvSpPr/>
              <p:nvPr/>
            </p:nvSpPr>
            <p:spPr>
              <a:xfrm>
                <a:off x="11711160" y="4680"/>
                <a:ext cx="304560" cy="1544400"/>
              </a:xfrm>
              <a:custGeom>
                <a:avLst/>
                <a:gdLst>
                  <a:gd name="textAreaLeft" fmla="*/ 0 w 304560"/>
                  <a:gd name="textAreaRight" fmla="*/ 304920 w 304560"/>
                  <a:gd name="textAreaTop" fmla="*/ 0 h 1544400"/>
                  <a:gd name="textAreaBottom" fmla="*/ 1544760 h 1544400"/>
                </a:gdLst>
                <a:ahLst/>
                <a:cxnLst/>
                <a:rect l="textAreaLeft" t="textAreaTop" r="textAreaRight" b="textAreaBottom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815" name="Freeform 38"/>
              <p:cNvSpPr/>
              <p:nvPr/>
            </p:nvSpPr>
            <p:spPr>
              <a:xfrm>
                <a:off x="11636280" y="4867200"/>
                <a:ext cx="188640" cy="188640"/>
              </a:xfrm>
              <a:custGeom>
                <a:avLst/>
                <a:gdLst>
                  <a:gd name="textAreaLeft" fmla="*/ 0 w 188640"/>
                  <a:gd name="textAreaRight" fmla="*/ 189000 w 18864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816" name="Freeform 39"/>
              <p:cNvSpPr/>
              <p:nvPr/>
            </p:nvSpPr>
            <p:spPr>
              <a:xfrm>
                <a:off x="11441160" y="5046840"/>
                <a:ext cx="307440" cy="1801440"/>
              </a:xfrm>
              <a:custGeom>
                <a:avLst/>
                <a:gdLst>
                  <a:gd name="textAreaLeft" fmla="*/ 0 w 307440"/>
                  <a:gd name="textAreaRight" fmla="*/ 307800 w 307440"/>
                  <a:gd name="textAreaTop" fmla="*/ 0 h 1801440"/>
                  <a:gd name="textAreaBottom" fmla="*/ 1801800 h 1801440"/>
                </a:gdLst>
                <a:ahLst/>
                <a:cxnLst/>
                <a:rect l="textAreaLeft" t="textAreaTop" r="textAreaRight" b="textAreaBottom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817" name="Freeform 40"/>
              <p:cNvSpPr/>
              <p:nvPr/>
            </p:nvSpPr>
            <p:spPr>
              <a:xfrm>
                <a:off x="11849040" y="641664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818" name="Rectangle 41"/>
              <p:cNvSpPr/>
              <p:nvPr/>
            </p:nvSpPr>
            <p:spPr>
              <a:xfrm>
                <a:off x="11939760" y="6595920"/>
                <a:ext cx="23400" cy="252000"/>
              </a:xfrm>
              <a:prstGeom prst="rect">
                <a:avLst/>
              </a:pr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</p:grpSp>
      <p:sp>
        <p:nvSpPr>
          <p:cNvPr id="819" name="PlaceHolder 1"/>
          <p:cNvSpPr>
            <a:spLocks noGrp="1"/>
          </p:cNvSpPr>
          <p:nvPr>
            <p:ph type="title"/>
          </p:nvPr>
        </p:nvSpPr>
        <p:spPr>
          <a:xfrm>
            <a:off x="1146600" y="609480"/>
            <a:ext cx="3855600" cy="1639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en-US" sz="3200" b="0" u="none" strike="noStrike" cap="all">
                <a:solidFill>
                  <a:schemeClr val="lt1"/>
                </a:solidFill>
                <a:effectLst/>
                <a:uFillTx/>
                <a:latin typeface="Tw Cen MT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3200" b="0" u="none" strike="noStrike" cap="all">
                <a:solidFill>
                  <a:schemeClr val="lt1"/>
                </a:solidFill>
                <a:effectLst/>
                <a:uFillTx/>
                <a:latin typeface="Tw Cen MT"/>
              </a:rPr>
              <a:t>Click to edit Master title style</a:t>
            </a:r>
            <a:endParaRPr lang="en-US" sz="3200" b="0" u="none" strike="noStrike" cap="all">
              <a:solidFill>
                <a:schemeClr val="lt1"/>
              </a:solidFill>
              <a:effectLst/>
              <a:uFillTx/>
              <a:latin typeface="Tw Cen MT"/>
            </a:endParaRPr>
          </a:p>
        </p:txBody>
      </p:sp>
      <p:sp>
        <p:nvSpPr>
          <p:cNvPr id="820" name="PlaceHolder 2"/>
          <p:cNvSpPr>
            <a:spLocks noGrp="1"/>
          </p:cNvSpPr>
          <p:nvPr>
            <p:ph type="body"/>
          </p:nvPr>
        </p:nvSpPr>
        <p:spPr>
          <a:xfrm>
            <a:off x="5156280" y="592560"/>
            <a:ext cx="5890680" cy="5198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algn="l" defTabSz="914400">
              <a:lnSpc>
                <a:spcPct val="120000"/>
              </a:lnSpc>
              <a:spcBef>
                <a:spcPts val="1001"/>
              </a:spcBef>
              <a:buClr>
                <a:srgbClr val="FFFFFF"/>
              </a:buClr>
              <a:buSzPct val="125000"/>
              <a:buFont typeface="Arial"/>
              <a:buChar char="•"/>
              <a:defRPr lang="en-US" sz="2400" b="0" u="none" strike="noStrike">
                <a:solidFill>
                  <a:schemeClr val="lt1"/>
                </a:solidFill>
                <a:effectLst/>
                <a:uFillTx/>
                <a:latin typeface="Tw Cen MT"/>
              </a:defRPr>
            </a:lvl1pPr>
            <a:lvl2pPr lvl="1" algn="l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  <a:defRPr lang="en-US" sz="2000" b="0" u="none" strike="noStrike">
                <a:solidFill>
                  <a:schemeClr val="lt1"/>
                </a:solidFill>
                <a:effectLst/>
                <a:uFillTx/>
                <a:latin typeface="Tw Cen MT"/>
              </a:defRPr>
            </a:lvl2pPr>
            <a:lvl3pPr lvl="2" algn="l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  <a:defRPr lang="en-US" sz="1800" b="0" u="none" strike="noStrike">
                <a:solidFill>
                  <a:schemeClr val="lt1"/>
                </a:solidFill>
                <a:effectLst/>
                <a:uFillTx/>
                <a:latin typeface="Tw Cen MT"/>
              </a:defRPr>
            </a:lvl3pPr>
            <a:lvl4pPr lvl="3" algn="l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  <a:defRPr lang="en-US" sz="1600" b="0" u="none" strike="noStrike">
                <a:solidFill>
                  <a:schemeClr val="lt1"/>
                </a:solidFill>
                <a:effectLst/>
                <a:uFillTx/>
                <a:latin typeface="Tw Cen MT"/>
              </a:defRPr>
            </a:lvl4pPr>
            <a:lvl5pPr lvl="4" algn="l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  <a:defRPr lang="en-US" sz="1600" b="0" u="none" strike="noStrike">
                <a:solidFill>
                  <a:schemeClr val="lt1"/>
                </a:solidFill>
                <a:effectLst/>
                <a:uFillTx/>
                <a:latin typeface="Tw Cen MT"/>
              </a:defRPr>
            </a:lvl5pPr>
          </a:lstStyle>
          <a:p>
            <a:pPr marL="228600" indent="-228600" algn="l" defTabSz="914400">
              <a:lnSpc>
                <a:spcPct val="120000"/>
              </a:lnSpc>
              <a:spcBef>
                <a:spcPts val="1001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lang="en-US" sz="24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Edit Master text styles</a:t>
            </a:r>
            <a:endParaRPr lang="en-US" sz="24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  <a:p>
            <a:pPr marL="685800" lvl="1" indent="-228600" algn="l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Second level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  <a:p>
            <a:pPr marL="1143000" lvl="2" indent="-228600" algn="l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lang="en-US" sz="18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Third level</a:t>
            </a:r>
            <a:endParaRPr lang="en-US" sz="18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  <a:p>
            <a:pPr marL="1600200" lvl="3" indent="-228600" algn="l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Fourth level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  <a:p>
            <a:pPr marL="2057400" lvl="4" indent="-228600" algn="l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Fifth level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</p:txBody>
      </p:sp>
      <p:sp>
        <p:nvSpPr>
          <p:cNvPr id="821" name="PlaceHolder 3"/>
          <p:cNvSpPr>
            <a:spLocks noGrp="1"/>
          </p:cNvSpPr>
          <p:nvPr>
            <p:ph type="body"/>
          </p:nvPr>
        </p:nvSpPr>
        <p:spPr>
          <a:xfrm>
            <a:off x="1146600" y="2249640"/>
            <a:ext cx="3855600" cy="3541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600" b="0" u="none" strike="noStrike">
                <a:solidFill>
                  <a:schemeClr val="lt1"/>
                </a:solidFill>
                <a:effectLst/>
                <a:uFillTx/>
                <a:latin typeface="Tw Cen MT"/>
              </a:defRPr>
            </a:lvl1pPr>
          </a:lstStyle>
          <a:p>
            <a:pPr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Edit Master text styles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</p:txBody>
      </p:sp>
      <p:sp>
        <p:nvSpPr>
          <p:cNvPr id="822" name="PlaceHolder 4"/>
          <p:cNvSpPr>
            <a:spLocks noGrp="1"/>
          </p:cNvSpPr>
          <p:nvPr>
            <p:ph type="dt" idx="49"/>
          </p:nvPr>
        </p:nvSpPr>
        <p:spPr>
          <a:xfrm>
            <a:off x="7457040" y="58831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05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Tw Cen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lang="en-US" sz="105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Tw Cen MT"/>
              </a:rPr>
              <a:t>&lt;date/time&gt;</a:t>
            </a:r>
            <a:endParaRPr lang="en-US" sz="105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23" name="PlaceHolder 5"/>
          <p:cNvSpPr>
            <a:spLocks noGrp="1"/>
          </p:cNvSpPr>
          <p:nvPr>
            <p:ph type="ftr" idx="50"/>
          </p:nvPr>
        </p:nvSpPr>
        <p:spPr>
          <a:xfrm>
            <a:off x="1141560" y="5883120"/>
            <a:ext cx="623880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24" name="PlaceHolder 6"/>
          <p:cNvSpPr>
            <a:spLocks noGrp="1"/>
          </p:cNvSpPr>
          <p:nvPr>
            <p:ph type="sldNum" idx="51"/>
          </p:nvPr>
        </p:nvSpPr>
        <p:spPr>
          <a:xfrm>
            <a:off x="10276200" y="5883120"/>
            <a:ext cx="7707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05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Tw Cen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8D1BAF0F-EF2D-438C-A9E3-2BF07C0DB7DA}" type="slidenum">
              <a:rPr lang="en-US" sz="105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Tw Cen MT"/>
              </a:rPr>
              <a:t>&lt;number&gt;</a:t>
            </a:fld>
            <a:endParaRPr lang="en-US" sz="105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icture with Caption"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5" name="Picture 2" descr="\\DROBO-FS\QuickDrops\JB\PPTX NG\Droplets\LightingOverlay.png"/>
          <p:cNvPicPr/>
          <p:nvPr/>
        </p:nvPicPr>
        <p:blipFill>
          <a:blip r:embed="rId3">
            <a:alphaModFix amt="30000"/>
          </a:blip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826" name="Group 7"/>
          <p:cNvGrpSpPr/>
          <p:nvPr/>
        </p:nvGrpSpPr>
        <p:grpSpPr>
          <a:xfrm>
            <a:off x="-14400" y="0"/>
            <a:ext cx="12053520" cy="6857640"/>
            <a:chOff x="-14400" y="0"/>
            <a:chExt cx="12053520" cy="6857640"/>
          </a:xfrm>
        </p:grpSpPr>
        <p:grpSp>
          <p:nvGrpSpPr>
            <p:cNvPr id="827" name="Group 8"/>
            <p:cNvGrpSpPr/>
            <p:nvPr/>
          </p:nvGrpSpPr>
          <p:grpSpPr>
            <a:xfrm>
              <a:off x="-14400" y="0"/>
              <a:ext cx="1220760" cy="6857640"/>
              <a:chOff x="-14400" y="0"/>
              <a:chExt cx="1220760" cy="6857640"/>
            </a:xfrm>
          </p:grpSpPr>
          <p:sp>
            <p:nvSpPr>
              <p:cNvPr id="828" name="Rectangle 5"/>
              <p:cNvSpPr/>
              <p:nvPr/>
            </p:nvSpPr>
            <p:spPr>
              <a:xfrm>
                <a:off x="114480" y="4680"/>
                <a:ext cx="23400" cy="2180880"/>
              </a:xfrm>
              <a:prstGeom prst="rect">
                <a:avLst/>
              </a:pr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829" name="Freeform 6"/>
              <p:cNvSpPr/>
              <p:nvPr/>
            </p:nvSpPr>
            <p:spPr>
              <a:xfrm>
                <a:off x="33480" y="217656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830" name="Freeform 7"/>
              <p:cNvSpPr/>
              <p:nvPr/>
            </p:nvSpPr>
            <p:spPr>
              <a:xfrm>
                <a:off x="28440" y="40212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831" name="Freeform 8"/>
              <p:cNvSpPr/>
              <p:nvPr/>
            </p:nvSpPr>
            <p:spPr>
              <a:xfrm>
                <a:off x="200160" y="4680"/>
                <a:ext cx="369360" cy="181080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810800"/>
                  <a:gd name="textAreaBottom" fmla="*/ 1811160 h 1810800"/>
                </a:gdLst>
                <a:ahLst/>
                <a:cxnLst/>
                <a:rect l="textAreaLeft" t="textAreaTop" r="textAreaRight" b="textAreaBottom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832" name="Freeform 9"/>
              <p:cNvSpPr/>
              <p:nvPr/>
            </p:nvSpPr>
            <p:spPr>
              <a:xfrm>
                <a:off x="503280" y="18018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833" name="Freeform 10"/>
              <p:cNvSpPr/>
              <p:nvPr/>
            </p:nvSpPr>
            <p:spPr>
              <a:xfrm>
                <a:off x="285840" y="4680"/>
                <a:ext cx="369360" cy="142992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429920"/>
                  <a:gd name="textAreaBottom" fmla="*/ 1430280 h 1429920"/>
                </a:gdLst>
                <a:ahLst/>
                <a:cxnLst/>
                <a:rect l="textAreaLeft" t="textAreaTop" r="textAreaRight" b="textAreaBottom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834" name="Freeform 11"/>
              <p:cNvSpPr/>
              <p:nvPr/>
            </p:nvSpPr>
            <p:spPr>
              <a:xfrm>
                <a:off x="546120" y="0"/>
                <a:ext cx="151920" cy="912600"/>
              </a:xfrm>
              <a:custGeom>
                <a:avLst/>
                <a:gdLst>
                  <a:gd name="textAreaLeft" fmla="*/ 0 w 151920"/>
                  <a:gd name="textAreaRight" fmla="*/ 152280 w 151920"/>
                  <a:gd name="textAreaTop" fmla="*/ 0 h 912600"/>
                  <a:gd name="textAreaBottom" fmla="*/ 912960 h 912600"/>
                </a:gdLst>
                <a:ahLst/>
                <a:cxnLst/>
                <a:rect l="textAreaLeft" t="textAreaTop" r="textAreaRight" b="textAreaBottom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835" name="Freeform 12"/>
              <p:cNvSpPr/>
              <p:nvPr/>
            </p:nvSpPr>
            <p:spPr>
              <a:xfrm>
                <a:off x="588960" y="142092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836" name="Freeform 13"/>
              <p:cNvSpPr/>
              <p:nvPr/>
            </p:nvSpPr>
            <p:spPr>
              <a:xfrm>
                <a:off x="588960" y="9032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837" name="Freeform 14"/>
              <p:cNvSpPr/>
              <p:nvPr/>
            </p:nvSpPr>
            <p:spPr>
              <a:xfrm>
                <a:off x="641520" y="0"/>
                <a:ext cx="421920" cy="526680"/>
              </a:xfrm>
              <a:custGeom>
                <a:avLst/>
                <a:gdLst>
                  <a:gd name="textAreaLeft" fmla="*/ 0 w 421920"/>
                  <a:gd name="textAreaRight" fmla="*/ 422280 w 421920"/>
                  <a:gd name="textAreaTop" fmla="*/ 0 h 526680"/>
                  <a:gd name="textAreaBottom" fmla="*/ 527040 h 526680"/>
                </a:gdLst>
                <a:ahLst/>
                <a:cxnLst/>
                <a:rect l="textAreaLeft" t="textAreaTop" r="textAreaRight" b="textAreaBottom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838" name="Freeform 15"/>
              <p:cNvSpPr/>
              <p:nvPr/>
            </p:nvSpPr>
            <p:spPr>
              <a:xfrm>
                <a:off x="1020600" y="488880"/>
                <a:ext cx="161640" cy="147240"/>
              </a:xfrm>
              <a:custGeom>
                <a:avLst/>
                <a:gdLst>
                  <a:gd name="textAreaLeft" fmla="*/ 0 w 161640"/>
                  <a:gd name="textAreaRight" fmla="*/ 162000 w 161640"/>
                  <a:gd name="textAreaTop" fmla="*/ 0 h 147240"/>
                  <a:gd name="textAreaBottom" fmla="*/ 147600 h 147240"/>
                </a:gdLst>
                <a:ahLst/>
                <a:cxnLst/>
                <a:rect l="textAreaLeft" t="textAreaTop" r="textAreaRight" b="textAreaBottom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839" name="Line 16"/>
              <p:cNvSpPr/>
              <p:nvPr/>
            </p:nvSpPr>
            <p:spPr>
              <a:xfrm>
                <a:off x="-4680" y="9360"/>
                <a:ext cx="360" cy="360"/>
              </a:xfrm>
              <a:prstGeom prst="line">
                <a:avLst/>
              </a:prstGeom>
              <a:ln w="15">
                <a:solidFill>
                  <a:srgbClr val="FFFFFF"/>
                </a:solidFill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-44640" rIns="90000" bIns="-44640" anchor="t" anchorCtr="1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840" name="Freeform 17"/>
              <p:cNvSpPr/>
              <p:nvPr/>
            </p:nvSpPr>
            <p:spPr>
              <a:xfrm>
                <a:off x="9360" y="1801800"/>
                <a:ext cx="123480" cy="126720"/>
              </a:xfrm>
              <a:custGeom>
                <a:avLst/>
                <a:gdLst>
                  <a:gd name="textAreaLeft" fmla="*/ 0 w 123480"/>
                  <a:gd name="textAreaRight" fmla="*/ 123840 w 123480"/>
                  <a:gd name="textAreaTop" fmla="*/ 0 h 126720"/>
                  <a:gd name="textAreaBottom" fmla="*/ 127080 h 126720"/>
                </a:gdLst>
                <a:ahLst/>
                <a:cxnLst/>
                <a:rect l="textAreaLeft" t="textAreaTop" r="textAreaRight" b="textAreaBottom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841" name="Freeform 18"/>
              <p:cNvSpPr/>
              <p:nvPr/>
            </p:nvSpPr>
            <p:spPr>
              <a:xfrm>
                <a:off x="-9360" y="3549600"/>
                <a:ext cx="147240" cy="480600"/>
              </a:xfrm>
              <a:custGeom>
                <a:avLst/>
                <a:gdLst>
                  <a:gd name="textAreaLeft" fmla="*/ 0 w 147240"/>
                  <a:gd name="textAreaRight" fmla="*/ 147600 w 147240"/>
                  <a:gd name="textAreaTop" fmla="*/ 0 h 480600"/>
                  <a:gd name="textAreaBottom" fmla="*/ 480960 h 480600"/>
                </a:gdLst>
                <a:ahLst/>
                <a:cxnLst/>
                <a:rect l="textAreaLeft" t="textAreaTop" r="textAreaRight" b="textAreaBottom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842" name="Freeform 19"/>
              <p:cNvSpPr/>
              <p:nvPr/>
            </p:nvSpPr>
            <p:spPr>
              <a:xfrm>
                <a:off x="128520" y="1382760"/>
                <a:ext cx="142560" cy="475920"/>
              </a:xfrm>
              <a:custGeom>
                <a:avLst/>
                <a:gdLst>
                  <a:gd name="textAreaLeft" fmla="*/ 0 w 142560"/>
                  <a:gd name="textAreaRight" fmla="*/ 142920 w 142560"/>
                  <a:gd name="textAreaTop" fmla="*/ 0 h 475920"/>
                  <a:gd name="textAreaBottom" fmla="*/ 476280 h 475920"/>
                </a:gdLst>
                <a:ahLst/>
                <a:cxnLst/>
                <a:rect l="textAreaLeft" t="textAreaTop" r="textAreaRight" b="textAreaBottom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843" name="Freeform 20"/>
              <p:cNvSpPr/>
              <p:nvPr/>
            </p:nvSpPr>
            <p:spPr>
              <a:xfrm>
                <a:off x="204840" y="1849320"/>
                <a:ext cx="114120" cy="107640"/>
              </a:xfrm>
              <a:custGeom>
                <a:avLst/>
                <a:gdLst>
                  <a:gd name="textAreaLeft" fmla="*/ 0 w 114120"/>
                  <a:gd name="textAreaRight" fmla="*/ 114480 w 114120"/>
                  <a:gd name="textAreaTop" fmla="*/ 0 h 107640"/>
                  <a:gd name="textAreaBottom" fmla="*/ 108000 h 107640"/>
                </a:gdLst>
                <a:ahLst/>
                <a:cxnLst/>
                <a:rect l="textAreaLeft" t="textAreaTop" r="textAreaRight" b="textAreaBottom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844" name="Rectangle 21"/>
              <p:cNvSpPr/>
              <p:nvPr/>
            </p:nvSpPr>
            <p:spPr>
              <a:xfrm>
                <a:off x="133200" y="4662360"/>
                <a:ext cx="23400" cy="2180880"/>
              </a:xfrm>
              <a:prstGeom prst="rect">
                <a:avLst/>
              </a:pr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845" name="Freeform 22"/>
              <p:cNvSpPr/>
              <p:nvPr/>
            </p:nvSpPr>
            <p:spPr>
              <a:xfrm>
                <a:off x="223920" y="5041800"/>
                <a:ext cx="369360" cy="180144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801440"/>
                  <a:gd name="textAreaBottom" fmla="*/ 1801800 h 1801440"/>
                </a:gdLst>
                <a:ahLst/>
                <a:cxnLst/>
                <a:rect l="textAreaLeft" t="textAreaTop" r="textAreaRight" b="textAreaBottom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846" name="Freeform 23"/>
              <p:cNvSpPr/>
              <p:nvPr/>
            </p:nvSpPr>
            <p:spPr>
              <a:xfrm>
                <a:off x="52560" y="44816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847" name="Freeform 24"/>
              <p:cNvSpPr/>
              <p:nvPr/>
            </p:nvSpPr>
            <p:spPr>
              <a:xfrm>
                <a:off x="-14400" y="5627520"/>
                <a:ext cx="85320" cy="1215720"/>
              </a:xfrm>
              <a:custGeom>
                <a:avLst/>
                <a:gdLst>
                  <a:gd name="textAreaLeft" fmla="*/ 0 w 85320"/>
                  <a:gd name="textAreaRight" fmla="*/ 85680 w 85320"/>
                  <a:gd name="textAreaTop" fmla="*/ 0 h 1215720"/>
                  <a:gd name="textAreaBottom" fmla="*/ 1216080 h 1215720"/>
                </a:gdLst>
                <a:ahLst/>
                <a:cxnLst/>
                <a:rect l="textAreaLeft" t="textAreaTop" r="textAreaRight" b="textAreaBottom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848" name="Freeform 25"/>
              <p:cNvSpPr/>
              <p:nvPr/>
            </p:nvSpPr>
            <p:spPr>
              <a:xfrm>
                <a:off x="527040" y="48672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849" name="Freeform 26"/>
              <p:cNvSpPr/>
              <p:nvPr/>
            </p:nvSpPr>
            <p:spPr>
              <a:xfrm>
                <a:off x="309600" y="5423040"/>
                <a:ext cx="374400" cy="1425240"/>
              </a:xfrm>
              <a:custGeom>
                <a:avLst/>
                <a:gdLst>
                  <a:gd name="textAreaLeft" fmla="*/ 0 w 374400"/>
                  <a:gd name="textAreaRight" fmla="*/ 374760 w 374400"/>
                  <a:gd name="textAreaTop" fmla="*/ 0 h 1425240"/>
                  <a:gd name="textAreaBottom" fmla="*/ 1425600 h 1425240"/>
                </a:gdLst>
                <a:ahLst/>
                <a:cxnLst/>
                <a:rect l="textAreaLeft" t="textAreaTop" r="textAreaRight" b="textAreaBottom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850" name="Freeform 27"/>
              <p:cNvSpPr/>
              <p:nvPr/>
            </p:nvSpPr>
            <p:spPr>
              <a:xfrm>
                <a:off x="569880" y="5945040"/>
                <a:ext cx="151920" cy="912600"/>
              </a:xfrm>
              <a:custGeom>
                <a:avLst/>
                <a:gdLst>
                  <a:gd name="textAreaLeft" fmla="*/ 0 w 151920"/>
                  <a:gd name="textAreaRight" fmla="*/ 152280 w 151920"/>
                  <a:gd name="textAreaTop" fmla="*/ 0 h 912600"/>
                  <a:gd name="textAreaBottom" fmla="*/ 912960 h 912600"/>
                </a:gdLst>
                <a:ahLst/>
                <a:cxnLst/>
                <a:rect l="textAreaLeft" t="textAreaTop" r="textAreaRight" b="textAreaBottom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851" name="Freeform 28"/>
              <p:cNvSpPr/>
              <p:nvPr/>
            </p:nvSpPr>
            <p:spPr>
              <a:xfrm>
                <a:off x="612720" y="52466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852" name="Freeform 29"/>
              <p:cNvSpPr/>
              <p:nvPr/>
            </p:nvSpPr>
            <p:spPr>
              <a:xfrm>
                <a:off x="612720" y="576432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853" name="Freeform 30"/>
              <p:cNvSpPr/>
              <p:nvPr/>
            </p:nvSpPr>
            <p:spPr>
              <a:xfrm>
                <a:off x="669960" y="6330960"/>
                <a:ext cx="417240" cy="517320"/>
              </a:xfrm>
              <a:custGeom>
                <a:avLst/>
                <a:gdLst>
                  <a:gd name="textAreaLeft" fmla="*/ 0 w 417240"/>
                  <a:gd name="textAreaRight" fmla="*/ 417600 w 417240"/>
                  <a:gd name="textAreaTop" fmla="*/ 0 h 517320"/>
                  <a:gd name="textAreaBottom" fmla="*/ 517680 h 517320"/>
                </a:gdLst>
                <a:ahLst/>
                <a:cxnLst/>
                <a:rect l="textAreaLeft" t="textAreaTop" r="textAreaRight" b="textAreaBottom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854" name="Freeform 31"/>
              <p:cNvSpPr/>
              <p:nvPr/>
            </p:nvSpPr>
            <p:spPr>
              <a:xfrm>
                <a:off x="1049400" y="6221520"/>
                <a:ext cx="156960" cy="14724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47240"/>
                  <a:gd name="textAreaBottom" fmla="*/ 147600 h 147240"/>
                </a:gdLst>
                <a:ahLst/>
                <a:cxnLst/>
                <a:rect l="textAreaLeft" t="textAreaTop" r="textAreaRight" b="textAreaBottom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855" name="Group 9"/>
            <p:cNvGrpSpPr/>
            <p:nvPr/>
          </p:nvGrpSpPr>
          <p:grpSpPr>
            <a:xfrm>
              <a:off x="11364840" y="0"/>
              <a:ext cx="674280" cy="6848280"/>
              <a:chOff x="11364840" y="0"/>
              <a:chExt cx="674280" cy="6848280"/>
            </a:xfrm>
          </p:grpSpPr>
          <p:sp>
            <p:nvSpPr>
              <p:cNvPr id="856" name="Freeform 32"/>
              <p:cNvSpPr/>
              <p:nvPr/>
            </p:nvSpPr>
            <p:spPr>
              <a:xfrm>
                <a:off x="11484000" y="0"/>
                <a:ext cx="417240" cy="512280"/>
              </a:xfrm>
              <a:custGeom>
                <a:avLst/>
                <a:gdLst>
                  <a:gd name="textAreaLeft" fmla="*/ 0 w 417240"/>
                  <a:gd name="textAreaRight" fmla="*/ 417600 w 417240"/>
                  <a:gd name="textAreaTop" fmla="*/ 0 h 512280"/>
                  <a:gd name="textAreaBottom" fmla="*/ 512640 h 512280"/>
                </a:gdLst>
                <a:ahLst/>
                <a:cxnLst/>
                <a:rect l="textAreaLeft" t="textAreaTop" r="textAreaRight" b="textAreaBottom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857" name="Freeform 33"/>
              <p:cNvSpPr/>
              <p:nvPr/>
            </p:nvSpPr>
            <p:spPr>
              <a:xfrm>
                <a:off x="11364840" y="474840"/>
                <a:ext cx="156960" cy="15192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51920"/>
                  <a:gd name="textAreaBottom" fmla="*/ 152280 h 151920"/>
                </a:gdLst>
                <a:ahLst/>
                <a:cxnLst/>
                <a:rect l="textAreaLeft" t="textAreaTop" r="textAreaRight" b="textAreaBottom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858" name="Freeform 34"/>
              <p:cNvSpPr/>
              <p:nvPr/>
            </p:nvSpPr>
            <p:spPr>
              <a:xfrm>
                <a:off x="11631600" y="1539720"/>
                <a:ext cx="188640" cy="190080"/>
              </a:xfrm>
              <a:custGeom>
                <a:avLst/>
                <a:gdLst>
                  <a:gd name="textAreaLeft" fmla="*/ 0 w 188640"/>
                  <a:gd name="textAreaRight" fmla="*/ 189000 w 18864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859" name="Freeform 35"/>
              <p:cNvSpPr/>
              <p:nvPr/>
            </p:nvSpPr>
            <p:spPr>
              <a:xfrm>
                <a:off x="11531520" y="5694480"/>
                <a:ext cx="298080" cy="1153800"/>
              </a:xfrm>
              <a:custGeom>
                <a:avLst/>
                <a:gdLst>
                  <a:gd name="textAreaLeft" fmla="*/ 0 w 298080"/>
                  <a:gd name="textAreaRight" fmla="*/ 298440 w 298080"/>
                  <a:gd name="textAreaTop" fmla="*/ 0 h 1153800"/>
                  <a:gd name="textAreaBottom" fmla="*/ 1154160 h 1153800"/>
                </a:gdLst>
                <a:ahLst/>
                <a:cxnLst/>
                <a:rect l="textAreaLeft" t="textAreaTop" r="textAreaRight" b="textAreaBottom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860" name="Freeform 36"/>
              <p:cNvSpPr/>
              <p:nvPr/>
            </p:nvSpPr>
            <p:spPr>
              <a:xfrm>
                <a:off x="11773080" y="5551560"/>
                <a:ext cx="156960" cy="15516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55160"/>
                  <a:gd name="textAreaBottom" fmla="*/ 155520 h 155160"/>
                </a:gdLst>
                <a:ahLst/>
                <a:cxnLst/>
                <a:rect l="textAreaLeft" t="textAreaTop" r="textAreaRight" b="textAreaBottom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861" name="Freeform 37"/>
              <p:cNvSpPr/>
              <p:nvPr/>
            </p:nvSpPr>
            <p:spPr>
              <a:xfrm>
                <a:off x="11711160" y="4680"/>
                <a:ext cx="304560" cy="1544400"/>
              </a:xfrm>
              <a:custGeom>
                <a:avLst/>
                <a:gdLst>
                  <a:gd name="textAreaLeft" fmla="*/ 0 w 304560"/>
                  <a:gd name="textAreaRight" fmla="*/ 304920 w 304560"/>
                  <a:gd name="textAreaTop" fmla="*/ 0 h 1544400"/>
                  <a:gd name="textAreaBottom" fmla="*/ 1544760 h 1544400"/>
                </a:gdLst>
                <a:ahLst/>
                <a:cxnLst/>
                <a:rect l="textAreaLeft" t="textAreaTop" r="textAreaRight" b="textAreaBottom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862" name="Freeform 38"/>
              <p:cNvSpPr/>
              <p:nvPr/>
            </p:nvSpPr>
            <p:spPr>
              <a:xfrm>
                <a:off x="11636280" y="4867200"/>
                <a:ext cx="188640" cy="188640"/>
              </a:xfrm>
              <a:custGeom>
                <a:avLst/>
                <a:gdLst>
                  <a:gd name="textAreaLeft" fmla="*/ 0 w 188640"/>
                  <a:gd name="textAreaRight" fmla="*/ 189000 w 18864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863" name="Freeform 39"/>
              <p:cNvSpPr/>
              <p:nvPr/>
            </p:nvSpPr>
            <p:spPr>
              <a:xfrm>
                <a:off x="11441160" y="5046840"/>
                <a:ext cx="307440" cy="1801440"/>
              </a:xfrm>
              <a:custGeom>
                <a:avLst/>
                <a:gdLst>
                  <a:gd name="textAreaLeft" fmla="*/ 0 w 307440"/>
                  <a:gd name="textAreaRight" fmla="*/ 307800 w 307440"/>
                  <a:gd name="textAreaTop" fmla="*/ 0 h 1801440"/>
                  <a:gd name="textAreaBottom" fmla="*/ 1801800 h 1801440"/>
                </a:gdLst>
                <a:ahLst/>
                <a:cxnLst/>
                <a:rect l="textAreaLeft" t="textAreaTop" r="textAreaRight" b="textAreaBottom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864" name="Freeform 40"/>
              <p:cNvSpPr/>
              <p:nvPr/>
            </p:nvSpPr>
            <p:spPr>
              <a:xfrm>
                <a:off x="11849040" y="641664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865" name="Rectangle 41"/>
              <p:cNvSpPr/>
              <p:nvPr/>
            </p:nvSpPr>
            <p:spPr>
              <a:xfrm>
                <a:off x="11939760" y="6595920"/>
                <a:ext cx="23400" cy="252000"/>
              </a:xfrm>
              <a:prstGeom prst="rect">
                <a:avLst/>
              </a:pr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</p:grpSp>
      <p:sp>
        <p:nvSpPr>
          <p:cNvPr id="866" name="PlaceHolder 1"/>
          <p:cNvSpPr>
            <a:spLocks noGrp="1"/>
          </p:cNvSpPr>
          <p:nvPr>
            <p:ph type="title"/>
          </p:nvPr>
        </p:nvSpPr>
        <p:spPr>
          <a:xfrm>
            <a:off x="1141560" y="609480"/>
            <a:ext cx="5934240" cy="1639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90000"/>
              </a:lnSpc>
              <a:buNone/>
              <a:defRPr lang="en-US" sz="3200" b="0" u="none" strike="noStrike" cap="all">
                <a:solidFill>
                  <a:schemeClr val="lt1"/>
                </a:solidFill>
                <a:effectLst/>
                <a:uFillTx/>
                <a:latin typeface="Tw Cen MT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3200" b="0" u="none" strike="noStrike" cap="all">
                <a:solidFill>
                  <a:schemeClr val="lt1"/>
                </a:solidFill>
                <a:effectLst/>
                <a:uFillTx/>
                <a:latin typeface="Tw Cen MT"/>
              </a:rPr>
              <a:t>Click to edit Master title style</a:t>
            </a:r>
            <a:endParaRPr lang="en-US" sz="3200" b="0" u="none" strike="noStrike" cap="all">
              <a:solidFill>
                <a:schemeClr val="lt1"/>
              </a:solidFill>
              <a:effectLst/>
              <a:uFillTx/>
              <a:latin typeface="Tw Cen MT"/>
            </a:endParaRPr>
          </a:p>
        </p:txBody>
      </p:sp>
      <p:sp>
        <p:nvSpPr>
          <p:cNvPr id="867" name="PlaceHolder 2"/>
          <p:cNvSpPr>
            <a:spLocks noGrp="1"/>
          </p:cNvSpPr>
          <p:nvPr>
            <p:ph type="body"/>
          </p:nvPr>
        </p:nvSpPr>
        <p:spPr>
          <a:xfrm>
            <a:off x="7380720" y="609480"/>
            <a:ext cx="3666240" cy="5181120"/>
          </a:xfrm>
          <a:prstGeom prst="rect">
            <a:avLst/>
          </a:prstGeom>
          <a:noFill/>
          <a:ln cap="sq" w="19080">
            <a:solidFill>
              <a:schemeClr val="dk2">
                <a:lumMod val="60000"/>
                <a:lumOff val="40000"/>
                <a:alpha val="60000"/>
              </a:schemeClr>
            </a:solidFill>
            <a:miter/>
          </a:ln>
          <a:effectLst>
            <a:outerShdw dist="38160" dir="5400000" blurRad="88920" rotWithShape="0">
              <a:srgbClr val="000000">
                <a:alpha val="40000"/>
              </a:srgbClr>
            </a:outerShdw>
          </a:effectLst>
        </p:spPr>
        <p:txBody>
          <a:bodyPr lIns="90000" tIns="45000" rIns="90000" bIns="45000" anchor="t">
            <a:noAutofit/>
          </a:bodyPr>
          <a:lstStyle>
            <a:lvl1pPr indent="0" algn="l" defTabSz="457200">
              <a:lnSpc>
                <a:spcPct val="100000"/>
              </a:lnSpc>
              <a:buNone/>
              <a:tabLst>
                <a:tab pos="0" algn="l"/>
              </a:tabLst>
              <a:defRPr lang="en-US" sz="3200" b="0" u="none" strike="noStrike">
                <a:solidFill>
                  <a:schemeClr val="lt1"/>
                </a:solidFill>
                <a:effectLst/>
                <a:uFillTx/>
                <a:latin typeface="Tw Cen MT"/>
              </a:defRPr>
            </a:lvl1pPr>
          </a:lstStyle>
          <a:p>
            <a:pPr indent="0" algn="l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32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Click icon to add picture</a:t>
            </a:r>
            <a:endParaRPr lang="en-US" sz="32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</p:txBody>
      </p:sp>
      <p:sp>
        <p:nvSpPr>
          <p:cNvPr id="868" name="PlaceHolder 3"/>
          <p:cNvSpPr>
            <a:spLocks noGrp="1"/>
          </p:cNvSpPr>
          <p:nvPr>
            <p:ph type="body"/>
          </p:nvPr>
        </p:nvSpPr>
        <p:spPr>
          <a:xfrm>
            <a:off x="1141560" y="2249640"/>
            <a:ext cx="5934240" cy="3541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600" b="0" u="none" strike="noStrike">
                <a:solidFill>
                  <a:schemeClr val="lt1"/>
                </a:solidFill>
                <a:effectLst/>
                <a:uFillTx/>
                <a:latin typeface="Tw Cen MT"/>
              </a:defRPr>
            </a:lvl1pPr>
          </a:lstStyle>
          <a:p>
            <a:pPr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Edit Master text styles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</p:txBody>
      </p:sp>
      <p:sp>
        <p:nvSpPr>
          <p:cNvPr id="869" name="PlaceHolder 4"/>
          <p:cNvSpPr>
            <a:spLocks noGrp="1"/>
          </p:cNvSpPr>
          <p:nvPr>
            <p:ph type="dt" idx="52"/>
          </p:nvPr>
        </p:nvSpPr>
        <p:spPr>
          <a:xfrm>
            <a:off x="7457040" y="58831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05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Tw Cen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lang="en-US" sz="105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Tw Cen MT"/>
              </a:rPr>
              <a:t>&lt;date/time&gt;</a:t>
            </a:r>
            <a:endParaRPr lang="en-US" sz="105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70" name="PlaceHolder 5"/>
          <p:cNvSpPr>
            <a:spLocks noGrp="1"/>
          </p:cNvSpPr>
          <p:nvPr>
            <p:ph type="ftr" idx="53"/>
          </p:nvPr>
        </p:nvSpPr>
        <p:spPr>
          <a:xfrm>
            <a:off x="1141560" y="5883120"/>
            <a:ext cx="623880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71" name="PlaceHolder 6"/>
          <p:cNvSpPr>
            <a:spLocks noGrp="1"/>
          </p:cNvSpPr>
          <p:nvPr>
            <p:ph type="sldNum" idx="54"/>
          </p:nvPr>
        </p:nvSpPr>
        <p:spPr>
          <a:xfrm>
            <a:off x="10276200" y="5883120"/>
            <a:ext cx="7707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05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Tw Cen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C84CB2FF-8D96-4238-B612-00CC299496C9}" type="slidenum">
              <a:rPr lang="en-US" sz="105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Tw Cen MT"/>
              </a:rPr>
              <a:t>&lt;number&gt;</a:t>
            </a:fld>
            <a:endParaRPr lang="en-US" sz="105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3.png"/><Relationship Id="rId5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\\DROBO-FS\QuickDrops\JB\PPTX NG\Droplets\LightingOverlay.png" hidden="1"/>
          <p:cNvPicPr/>
          <p:nvPr/>
        </p:nvPicPr>
        <p:blipFill>
          <a:blip r:embed="rId3">
            <a:alphaModFix amt="30000"/>
          </a:blip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3" name="Group 7"/>
          <p:cNvGrpSpPr/>
          <p:nvPr/>
        </p:nvGrpSpPr>
        <p:grpSpPr>
          <a:xfrm>
            <a:off x="-14400" y="0"/>
            <a:ext cx="12053520" cy="6857640"/>
            <a:chOff x="-14400" y="0"/>
            <a:chExt cx="12053520" cy="6857640"/>
          </a:xfrm>
        </p:grpSpPr>
        <p:grpSp>
          <p:nvGrpSpPr>
            <p:cNvPr id="4" name="Group 8"/>
            <p:cNvGrpSpPr/>
            <p:nvPr/>
          </p:nvGrpSpPr>
          <p:grpSpPr>
            <a:xfrm>
              <a:off x="-14400" y="0"/>
              <a:ext cx="1220760" cy="6857640"/>
              <a:chOff x="-14400" y="0"/>
              <a:chExt cx="1220760" cy="6857640"/>
            </a:xfrm>
          </p:grpSpPr>
          <p:sp>
            <p:nvSpPr>
              <p:cNvPr id="5" name="Rectangle 5"/>
              <p:cNvSpPr/>
              <p:nvPr/>
            </p:nvSpPr>
            <p:spPr>
              <a:xfrm>
                <a:off x="114480" y="4680"/>
                <a:ext cx="23400" cy="2180880"/>
              </a:xfrm>
              <a:prstGeom prst="rect">
                <a:avLst/>
              </a:pr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6" name="Freeform 6"/>
              <p:cNvSpPr/>
              <p:nvPr/>
            </p:nvSpPr>
            <p:spPr>
              <a:xfrm>
                <a:off x="33480" y="217656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7" name="Freeform 7"/>
              <p:cNvSpPr/>
              <p:nvPr/>
            </p:nvSpPr>
            <p:spPr>
              <a:xfrm>
                <a:off x="28440" y="40212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8" name="Freeform 8"/>
              <p:cNvSpPr/>
              <p:nvPr/>
            </p:nvSpPr>
            <p:spPr>
              <a:xfrm>
                <a:off x="200160" y="4680"/>
                <a:ext cx="369360" cy="181080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810800"/>
                  <a:gd name="textAreaBottom" fmla="*/ 1811160 h 1810800"/>
                </a:gdLst>
                <a:ahLst/>
                <a:cxnLst/>
                <a:rect l="textAreaLeft" t="textAreaTop" r="textAreaRight" b="textAreaBottom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9" name="Freeform 9"/>
              <p:cNvSpPr/>
              <p:nvPr/>
            </p:nvSpPr>
            <p:spPr>
              <a:xfrm>
                <a:off x="503280" y="18018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0" name="Freeform 10"/>
              <p:cNvSpPr/>
              <p:nvPr/>
            </p:nvSpPr>
            <p:spPr>
              <a:xfrm>
                <a:off x="285840" y="4680"/>
                <a:ext cx="369360" cy="142992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429920"/>
                  <a:gd name="textAreaBottom" fmla="*/ 1430280 h 1429920"/>
                </a:gdLst>
                <a:ahLst/>
                <a:cxnLst/>
                <a:rect l="textAreaLeft" t="textAreaTop" r="textAreaRight" b="textAreaBottom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1" name="Freeform 11"/>
              <p:cNvSpPr/>
              <p:nvPr/>
            </p:nvSpPr>
            <p:spPr>
              <a:xfrm>
                <a:off x="546120" y="0"/>
                <a:ext cx="151920" cy="912600"/>
              </a:xfrm>
              <a:custGeom>
                <a:avLst/>
                <a:gdLst>
                  <a:gd name="textAreaLeft" fmla="*/ 0 w 151920"/>
                  <a:gd name="textAreaRight" fmla="*/ 152280 w 151920"/>
                  <a:gd name="textAreaTop" fmla="*/ 0 h 912600"/>
                  <a:gd name="textAreaBottom" fmla="*/ 912960 h 912600"/>
                </a:gdLst>
                <a:ahLst/>
                <a:cxnLst/>
                <a:rect l="textAreaLeft" t="textAreaTop" r="textAreaRight" b="textAreaBottom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2" name="Freeform 12"/>
              <p:cNvSpPr/>
              <p:nvPr/>
            </p:nvSpPr>
            <p:spPr>
              <a:xfrm>
                <a:off x="588960" y="142092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3" name="Freeform 13"/>
              <p:cNvSpPr/>
              <p:nvPr/>
            </p:nvSpPr>
            <p:spPr>
              <a:xfrm>
                <a:off x="588960" y="9032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4" name="Freeform 14"/>
              <p:cNvSpPr/>
              <p:nvPr/>
            </p:nvSpPr>
            <p:spPr>
              <a:xfrm>
                <a:off x="641520" y="0"/>
                <a:ext cx="421920" cy="526680"/>
              </a:xfrm>
              <a:custGeom>
                <a:avLst/>
                <a:gdLst>
                  <a:gd name="textAreaLeft" fmla="*/ 0 w 421920"/>
                  <a:gd name="textAreaRight" fmla="*/ 422280 w 421920"/>
                  <a:gd name="textAreaTop" fmla="*/ 0 h 526680"/>
                  <a:gd name="textAreaBottom" fmla="*/ 527040 h 526680"/>
                </a:gdLst>
                <a:ahLst/>
                <a:cxnLst/>
                <a:rect l="textAreaLeft" t="textAreaTop" r="textAreaRight" b="textAreaBottom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5" name="Freeform 15"/>
              <p:cNvSpPr/>
              <p:nvPr/>
            </p:nvSpPr>
            <p:spPr>
              <a:xfrm>
                <a:off x="1020600" y="488880"/>
                <a:ext cx="161640" cy="147240"/>
              </a:xfrm>
              <a:custGeom>
                <a:avLst/>
                <a:gdLst>
                  <a:gd name="textAreaLeft" fmla="*/ 0 w 161640"/>
                  <a:gd name="textAreaRight" fmla="*/ 162000 w 161640"/>
                  <a:gd name="textAreaTop" fmla="*/ 0 h 147240"/>
                  <a:gd name="textAreaBottom" fmla="*/ 147600 h 147240"/>
                </a:gdLst>
                <a:ahLst/>
                <a:cxnLst/>
                <a:rect l="textAreaLeft" t="textAreaTop" r="textAreaRight" b="textAreaBottom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6" name="Line 16"/>
              <p:cNvSpPr/>
              <p:nvPr/>
            </p:nvSpPr>
            <p:spPr>
              <a:xfrm>
                <a:off x="-4680" y="9360"/>
                <a:ext cx="360" cy="360"/>
              </a:xfrm>
              <a:prstGeom prst="line">
                <a:avLst/>
              </a:prstGeom>
              <a:ln w="15">
                <a:solidFill>
                  <a:srgbClr val="FFFFFF"/>
                </a:solidFill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-44640" rIns="90000" bIns="-44640" anchor="t" anchorCtr="1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7" name="Freeform 17"/>
              <p:cNvSpPr/>
              <p:nvPr/>
            </p:nvSpPr>
            <p:spPr>
              <a:xfrm>
                <a:off x="9360" y="1801800"/>
                <a:ext cx="123480" cy="126720"/>
              </a:xfrm>
              <a:custGeom>
                <a:avLst/>
                <a:gdLst>
                  <a:gd name="textAreaLeft" fmla="*/ 0 w 123480"/>
                  <a:gd name="textAreaRight" fmla="*/ 123840 w 123480"/>
                  <a:gd name="textAreaTop" fmla="*/ 0 h 126720"/>
                  <a:gd name="textAreaBottom" fmla="*/ 127080 h 126720"/>
                </a:gdLst>
                <a:ahLst/>
                <a:cxnLst/>
                <a:rect l="textAreaLeft" t="textAreaTop" r="textAreaRight" b="textAreaBottom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8" name="Freeform 18"/>
              <p:cNvSpPr/>
              <p:nvPr/>
            </p:nvSpPr>
            <p:spPr>
              <a:xfrm>
                <a:off x="-9360" y="3549600"/>
                <a:ext cx="147240" cy="480600"/>
              </a:xfrm>
              <a:custGeom>
                <a:avLst/>
                <a:gdLst>
                  <a:gd name="textAreaLeft" fmla="*/ 0 w 147240"/>
                  <a:gd name="textAreaRight" fmla="*/ 147600 w 147240"/>
                  <a:gd name="textAreaTop" fmla="*/ 0 h 480600"/>
                  <a:gd name="textAreaBottom" fmla="*/ 480960 h 480600"/>
                </a:gdLst>
                <a:ahLst/>
                <a:cxnLst/>
                <a:rect l="textAreaLeft" t="textAreaTop" r="textAreaRight" b="textAreaBottom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19" name="Freeform 19"/>
              <p:cNvSpPr/>
              <p:nvPr/>
            </p:nvSpPr>
            <p:spPr>
              <a:xfrm>
                <a:off x="128520" y="1382760"/>
                <a:ext cx="142560" cy="475920"/>
              </a:xfrm>
              <a:custGeom>
                <a:avLst/>
                <a:gdLst>
                  <a:gd name="textAreaLeft" fmla="*/ 0 w 142560"/>
                  <a:gd name="textAreaRight" fmla="*/ 142920 w 142560"/>
                  <a:gd name="textAreaTop" fmla="*/ 0 h 475920"/>
                  <a:gd name="textAreaBottom" fmla="*/ 476280 h 475920"/>
                </a:gdLst>
                <a:ahLst/>
                <a:cxnLst/>
                <a:rect l="textAreaLeft" t="textAreaTop" r="textAreaRight" b="textAreaBottom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0" name="Freeform 20"/>
              <p:cNvSpPr/>
              <p:nvPr/>
            </p:nvSpPr>
            <p:spPr>
              <a:xfrm>
                <a:off x="204840" y="1849320"/>
                <a:ext cx="114120" cy="107640"/>
              </a:xfrm>
              <a:custGeom>
                <a:avLst/>
                <a:gdLst>
                  <a:gd name="textAreaLeft" fmla="*/ 0 w 114120"/>
                  <a:gd name="textAreaRight" fmla="*/ 114480 w 114120"/>
                  <a:gd name="textAreaTop" fmla="*/ 0 h 107640"/>
                  <a:gd name="textAreaBottom" fmla="*/ 108000 h 107640"/>
                </a:gdLst>
                <a:ahLst/>
                <a:cxnLst/>
                <a:rect l="textAreaLeft" t="textAreaTop" r="textAreaRight" b="textAreaBottom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1" name="Rectangle 21"/>
              <p:cNvSpPr/>
              <p:nvPr/>
            </p:nvSpPr>
            <p:spPr>
              <a:xfrm>
                <a:off x="133200" y="4662360"/>
                <a:ext cx="23400" cy="2180880"/>
              </a:xfrm>
              <a:prstGeom prst="rect">
                <a:avLst/>
              </a:pr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2" name="Freeform 22"/>
              <p:cNvSpPr/>
              <p:nvPr/>
            </p:nvSpPr>
            <p:spPr>
              <a:xfrm>
                <a:off x="223920" y="5041800"/>
                <a:ext cx="369360" cy="1801440"/>
              </a:xfrm>
              <a:custGeom>
                <a:avLst/>
                <a:gdLst>
                  <a:gd name="textAreaLeft" fmla="*/ 0 w 369360"/>
                  <a:gd name="textAreaRight" fmla="*/ 369720 w 369360"/>
                  <a:gd name="textAreaTop" fmla="*/ 0 h 1801440"/>
                  <a:gd name="textAreaBottom" fmla="*/ 1801800 h 1801440"/>
                </a:gdLst>
                <a:ahLst/>
                <a:cxnLst/>
                <a:rect l="textAreaLeft" t="textAreaTop" r="textAreaRight" b="textAreaBottom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3" name="Freeform 23"/>
              <p:cNvSpPr/>
              <p:nvPr/>
            </p:nvSpPr>
            <p:spPr>
              <a:xfrm>
                <a:off x="52560" y="44816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4" name="Freeform 24"/>
              <p:cNvSpPr/>
              <p:nvPr/>
            </p:nvSpPr>
            <p:spPr>
              <a:xfrm>
                <a:off x="-14400" y="5627520"/>
                <a:ext cx="85320" cy="1215720"/>
              </a:xfrm>
              <a:custGeom>
                <a:avLst/>
                <a:gdLst>
                  <a:gd name="textAreaLeft" fmla="*/ 0 w 85320"/>
                  <a:gd name="textAreaRight" fmla="*/ 85680 w 85320"/>
                  <a:gd name="textAreaTop" fmla="*/ 0 h 1215720"/>
                  <a:gd name="textAreaBottom" fmla="*/ 1216080 h 1215720"/>
                </a:gdLst>
                <a:ahLst/>
                <a:cxnLst/>
                <a:rect l="textAreaLeft" t="textAreaTop" r="textAreaRight" b="textAreaBottom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5" name="Freeform 25"/>
              <p:cNvSpPr/>
              <p:nvPr/>
            </p:nvSpPr>
            <p:spPr>
              <a:xfrm>
                <a:off x="527040" y="486720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6" name="Freeform 26"/>
              <p:cNvSpPr/>
              <p:nvPr/>
            </p:nvSpPr>
            <p:spPr>
              <a:xfrm>
                <a:off x="309600" y="5423040"/>
                <a:ext cx="374400" cy="1425240"/>
              </a:xfrm>
              <a:custGeom>
                <a:avLst/>
                <a:gdLst>
                  <a:gd name="textAreaLeft" fmla="*/ 0 w 374400"/>
                  <a:gd name="textAreaRight" fmla="*/ 374760 w 374400"/>
                  <a:gd name="textAreaTop" fmla="*/ 0 h 1425240"/>
                  <a:gd name="textAreaBottom" fmla="*/ 1425600 h 1425240"/>
                </a:gdLst>
                <a:ahLst/>
                <a:cxnLst/>
                <a:rect l="textAreaLeft" t="textAreaTop" r="textAreaRight" b="textAreaBottom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7" name="Freeform 27"/>
              <p:cNvSpPr/>
              <p:nvPr/>
            </p:nvSpPr>
            <p:spPr>
              <a:xfrm>
                <a:off x="569880" y="5945040"/>
                <a:ext cx="151920" cy="912600"/>
              </a:xfrm>
              <a:custGeom>
                <a:avLst/>
                <a:gdLst>
                  <a:gd name="textAreaLeft" fmla="*/ 0 w 151920"/>
                  <a:gd name="textAreaRight" fmla="*/ 152280 w 151920"/>
                  <a:gd name="textAreaTop" fmla="*/ 0 h 912600"/>
                  <a:gd name="textAreaBottom" fmla="*/ 912960 h 912600"/>
                </a:gdLst>
                <a:ahLst/>
                <a:cxnLst/>
                <a:rect l="textAreaLeft" t="textAreaTop" r="textAreaRight" b="textAreaBottom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8" name="Freeform 28"/>
              <p:cNvSpPr/>
              <p:nvPr/>
            </p:nvSpPr>
            <p:spPr>
              <a:xfrm>
                <a:off x="612720" y="524664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29" name="Freeform 29"/>
              <p:cNvSpPr/>
              <p:nvPr/>
            </p:nvSpPr>
            <p:spPr>
              <a:xfrm>
                <a:off x="612720" y="5764320"/>
                <a:ext cx="190080" cy="19008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30" name="Freeform 30"/>
              <p:cNvSpPr/>
              <p:nvPr/>
            </p:nvSpPr>
            <p:spPr>
              <a:xfrm>
                <a:off x="669960" y="6330960"/>
                <a:ext cx="417240" cy="517320"/>
              </a:xfrm>
              <a:custGeom>
                <a:avLst/>
                <a:gdLst>
                  <a:gd name="textAreaLeft" fmla="*/ 0 w 417240"/>
                  <a:gd name="textAreaRight" fmla="*/ 417600 w 417240"/>
                  <a:gd name="textAreaTop" fmla="*/ 0 h 517320"/>
                  <a:gd name="textAreaBottom" fmla="*/ 517680 h 517320"/>
                </a:gdLst>
                <a:ahLst/>
                <a:cxnLst/>
                <a:rect l="textAreaLeft" t="textAreaTop" r="textAreaRight" b="textAreaBottom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31" name="Freeform 31"/>
              <p:cNvSpPr/>
              <p:nvPr/>
            </p:nvSpPr>
            <p:spPr>
              <a:xfrm>
                <a:off x="1049400" y="6221520"/>
                <a:ext cx="156960" cy="14724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47240"/>
                  <a:gd name="textAreaBottom" fmla="*/ 147600 h 147240"/>
                </a:gdLst>
                <a:ahLst/>
                <a:cxnLst/>
                <a:rect l="textAreaLeft" t="textAreaTop" r="textAreaRight" b="textAreaBottom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/>
                  </a:gs>
                  <a:gs pos="100000">
                    <a:srgbClr val="3D97DE"/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32" name="Group 9"/>
            <p:cNvGrpSpPr/>
            <p:nvPr/>
          </p:nvGrpSpPr>
          <p:grpSpPr>
            <a:xfrm>
              <a:off x="11364840" y="0"/>
              <a:ext cx="674280" cy="6848280"/>
              <a:chOff x="11364840" y="0"/>
              <a:chExt cx="674280" cy="6848280"/>
            </a:xfrm>
          </p:grpSpPr>
          <p:sp>
            <p:nvSpPr>
              <p:cNvPr id="33" name="Freeform 32"/>
              <p:cNvSpPr/>
              <p:nvPr/>
            </p:nvSpPr>
            <p:spPr>
              <a:xfrm>
                <a:off x="11484000" y="0"/>
                <a:ext cx="417240" cy="512280"/>
              </a:xfrm>
              <a:custGeom>
                <a:avLst/>
                <a:gdLst>
                  <a:gd name="textAreaLeft" fmla="*/ 0 w 417240"/>
                  <a:gd name="textAreaRight" fmla="*/ 417600 w 417240"/>
                  <a:gd name="textAreaTop" fmla="*/ 0 h 512280"/>
                  <a:gd name="textAreaBottom" fmla="*/ 512640 h 512280"/>
                </a:gdLst>
                <a:ahLst/>
                <a:cxnLst/>
                <a:rect l="textAreaLeft" t="textAreaTop" r="textAreaRight" b="textAreaBottom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34" name="Freeform 33"/>
              <p:cNvSpPr/>
              <p:nvPr/>
            </p:nvSpPr>
            <p:spPr>
              <a:xfrm>
                <a:off x="11364840" y="474840"/>
                <a:ext cx="156960" cy="15192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51920"/>
                  <a:gd name="textAreaBottom" fmla="*/ 152280 h 151920"/>
                </a:gdLst>
                <a:ahLst/>
                <a:cxnLst/>
                <a:rect l="textAreaLeft" t="textAreaTop" r="textAreaRight" b="textAreaBottom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35" name="Freeform 34"/>
              <p:cNvSpPr/>
              <p:nvPr/>
            </p:nvSpPr>
            <p:spPr>
              <a:xfrm>
                <a:off x="11631600" y="1539720"/>
                <a:ext cx="188640" cy="190080"/>
              </a:xfrm>
              <a:custGeom>
                <a:avLst/>
                <a:gdLst>
                  <a:gd name="textAreaLeft" fmla="*/ 0 w 188640"/>
                  <a:gd name="textAreaRight" fmla="*/ 189000 w 188640"/>
                  <a:gd name="textAreaTop" fmla="*/ 0 h 190080"/>
                  <a:gd name="textAreaBottom" fmla="*/ 190440 h 19008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36" name="Freeform 35"/>
              <p:cNvSpPr/>
              <p:nvPr/>
            </p:nvSpPr>
            <p:spPr>
              <a:xfrm>
                <a:off x="11531520" y="5694480"/>
                <a:ext cx="298080" cy="1153800"/>
              </a:xfrm>
              <a:custGeom>
                <a:avLst/>
                <a:gdLst>
                  <a:gd name="textAreaLeft" fmla="*/ 0 w 298080"/>
                  <a:gd name="textAreaRight" fmla="*/ 298440 w 298080"/>
                  <a:gd name="textAreaTop" fmla="*/ 0 h 1153800"/>
                  <a:gd name="textAreaBottom" fmla="*/ 1154160 h 1153800"/>
                </a:gdLst>
                <a:ahLst/>
                <a:cxnLst/>
                <a:rect l="textAreaLeft" t="textAreaTop" r="textAreaRight" b="textAreaBottom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37" name="Freeform 36"/>
              <p:cNvSpPr/>
              <p:nvPr/>
            </p:nvSpPr>
            <p:spPr>
              <a:xfrm>
                <a:off x="11773080" y="5551560"/>
                <a:ext cx="156960" cy="155160"/>
              </a:xfrm>
              <a:custGeom>
                <a:avLst/>
                <a:gdLst>
                  <a:gd name="textAreaLeft" fmla="*/ 0 w 156960"/>
                  <a:gd name="textAreaRight" fmla="*/ 157320 w 156960"/>
                  <a:gd name="textAreaTop" fmla="*/ 0 h 155160"/>
                  <a:gd name="textAreaBottom" fmla="*/ 155520 h 155160"/>
                </a:gdLst>
                <a:ahLst/>
                <a:cxnLst/>
                <a:rect l="textAreaLeft" t="textAreaTop" r="textAreaRight" b="textAreaBottom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38" name="Freeform 37"/>
              <p:cNvSpPr/>
              <p:nvPr/>
            </p:nvSpPr>
            <p:spPr>
              <a:xfrm>
                <a:off x="11711160" y="4680"/>
                <a:ext cx="304560" cy="1544400"/>
              </a:xfrm>
              <a:custGeom>
                <a:avLst/>
                <a:gdLst>
                  <a:gd name="textAreaLeft" fmla="*/ 0 w 304560"/>
                  <a:gd name="textAreaRight" fmla="*/ 304920 w 304560"/>
                  <a:gd name="textAreaTop" fmla="*/ 0 h 1544400"/>
                  <a:gd name="textAreaBottom" fmla="*/ 1544760 h 1544400"/>
                </a:gdLst>
                <a:ahLst/>
                <a:cxnLst/>
                <a:rect l="textAreaLeft" t="textAreaTop" r="textAreaRight" b="textAreaBottom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39" name="Freeform 38"/>
              <p:cNvSpPr/>
              <p:nvPr/>
            </p:nvSpPr>
            <p:spPr>
              <a:xfrm>
                <a:off x="11636280" y="4867200"/>
                <a:ext cx="188640" cy="188640"/>
              </a:xfrm>
              <a:custGeom>
                <a:avLst/>
                <a:gdLst>
                  <a:gd name="textAreaLeft" fmla="*/ 0 w 188640"/>
                  <a:gd name="textAreaRight" fmla="*/ 189000 w 18864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0" name="Freeform 39"/>
              <p:cNvSpPr/>
              <p:nvPr/>
            </p:nvSpPr>
            <p:spPr>
              <a:xfrm>
                <a:off x="11441160" y="5046840"/>
                <a:ext cx="307440" cy="1801440"/>
              </a:xfrm>
              <a:custGeom>
                <a:avLst/>
                <a:gdLst>
                  <a:gd name="textAreaLeft" fmla="*/ 0 w 307440"/>
                  <a:gd name="textAreaRight" fmla="*/ 307800 w 307440"/>
                  <a:gd name="textAreaTop" fmla="*/ 0 h 1801440"/>
                  <a:gd name="textAreaBottom" fmla="*/ 1801800 h 1801440"/>
                </a:gdLst>
                <a:ahLst/>
                <a:cxnLst/>
                <a:rect l="textAreaLeft" t="textAreaTop" r="textAreaRight" b="textAreaBottom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1" name="Freeform 40"/>
              <p:cNvSpPr/>
              <p:nvPr/>
            </p:nvSpPr>
            <p:spPr>
              <a:xfrm>
                <a:off x="11849040" y="6416640"/>
                <a:ext cx="190080" cy="188640"/>
              </a:xfrm>
              <a:custGeom>
                <a:avLst/>
                <a:gdLst>
                  <a:gd name="textAreaLeft" fmla="*/ 0 w 190080"/>
                  <a:gd name="textAreaRight" fmla="*/ 190440 w 190080"/>
                  <a:gd name="textAreaTop" fmla="*/ 0 h 188640"/>
                  <a:gd name="textAreaBottom" fmla="*/ 189000 h 188640"/>
                </a:gdLst>
                <a:ahLst/>
                <a:cxnLst/>
                <a:rect l="textAreaLeft" t="textAreaTop" r="textAreaRight" b="textAreaBottom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sp>
            <p:nvSpPr>
              <p:cNvPr id="42" name="Rectangle 41"/>
              <p:cNvSpPr/>
              <p:nvPr/>
            </p:nvSpPr>
            <p:spPr>
              <a:xfrm>
                <a:off x="11939760" y="6595920"/>
                <a:ext cx="23400" cy="252000"/>
              </a:xfrm>
              <a:prstGeom prst="rect">
                <a:avLst/>
              </a:prstGeom>
              <a:gradFill rotWithShape="0">
                <a:gsLst>
                  <a:gs pos="0">
                    <a:srgbClr val="82FFFF">
                      <a:alpha val="80000"/>
                    </a:srgbClr>
                  </a:gs>
                  <a:gs pos="100000">
                    <a:srgbClr val="3D97DE">
                      <a:alpha val="60000"/>
                    </a:srgbClr>
                  </a:gs>
                </a:gsLst>
                <a:lin ang="5400000"/>
              </a:gradFill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lIns="90000" tIns="45000" rIns="90000" bIns="45000" anchor="t">
                <a:noAutofit/>
              </a:bodyPr>
              <a:p>
                <a:endParaRPr lang="en-US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</p:grpSp>
      <p:pic>
        <p:nvPicPr>
          <p:cNvPr id="43" name="Picture 2" descr="\\DROBO-FS\QuickDrops\JB\PPTX NG\Droplets\LightingOverlay.png"/>
          <p:cNvPicPr/>
          <p:nvPr/>
        </p:nvPicPr>
        <p:blipFill>
          <a:blip r:embed="rId4">
            <a:alphaModFix amt="30000"/>
          </a:blip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0">
            <a:noFill/>
          </a:ln>
        </p:spPr>
      </p:pic>
      <p:grpSp>
        <p:nvGrpSpPr>
          <p:cNvPr id="44" name="Group 10"/>
          <p:cNvGrpSpPr/>
          <p:nvPr/>
        </p:nvGrpSpPr>
        <p:grpSpPr>
          <a:xfrm>
            <a:off x="0" y="0"/>
            <a:ext cx="2304720" cy="6857640"/>
            <a:chOff x="0" y="0"/>
            <a:chExt cx="2304720" cy="6857640"/>
          </a:xfrm>
        </p:grpSpPr>
        <p:sp>
          <p:nvSpPr>
            <p:cNvPr id="45" name="Rectangle 5"/>
            <p:cNvSpPr/>
            <p:nvPr/>
          </p:nvSpPr>
          <p:spPr>
            <a:xfrm>
              <a:off x="1209600" y="4680"/>
              <a:ext cx="23400" cy="2180880"/>
            </a:xfrm>
            <a:prstGeom prst="rect">
              <a:avLst/>
            </a:pr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6" name="Freeform 6"/>
            <p:cNvSpPr/>
            <p:nvPr/>
          </p:nvSpPr>
          <p:spPr>
            <a:xfrm>
              <a:off x="1128600" y="2176560"/>
              <a:ext cx="190080" cy="190080"/>
            </a:xfrm>
            <a:custGeom>
              <a:avLst/>
              <a:gdLst>
                <a:gd name="textAreaLeft" fmla="*/ 0 w 190080"/>
                <a:gd name="textAreaRight" fmla="*/ 190440 w 190080"/>
                <a:gd name="textAreaTop" fmla="*/ 0 h 190080"/>
                <a:gd name="textAreaBottom" fmla="*/ 190440 h 190080"/>
              </a:gdLst>
              <a:ahLst/>
              <a:cxnLst/>
              <a:rect l="textAreaLeft" t="textAreaTop" r="textAreaRight" b="textAreaBottom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7" name="Freeform 7"/>
            <p:cNvSpPr/>
            <p:nvPr/>
          </p:nvSpPr>
          <p:spPr>
            <a:xfrm>
              <a:off x="1123920" y="4021200"/>
              <a:ext cx="190080" cy="188640"/>
            </a:xfrm>
            <a:custGeom>
              <a:avLst/>
              <a:gdLst>
                <a:gd name="textAreaLeft" fmla="*/ 0 w 190080"/>
                <a:gd name="textAreaRight" fmla="*/ 190440 w 190080"/>
                <a:gd name="textAreaTop" fmla="*/ 0 h 188640"/>
                <a:gd name="textAreaBottom" fmla="*/ 189000 h 188640"/>
              </a:gdLst>
              <a:ahLst/>
              <a:cxnLst/>
              <a:rect l="textAreaLeft" t="textAreaTop" r="textAreaRight" b="textAreaBottom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8" name="Rectangle 8"/>
            <p:cNvSpPr/>
            <p:nvPr/>
          </p:nvSpPr>
          <p:spPr>
            <a:xfrm>
              <a:off x="414360" y="9360"/>
              <a:ext cx="28080" cy="4481280"/>
            </a:xfrm>
            <a:prstGeom prst="rect">
              <a:avLst/>
            </a:pr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49" name="Freeform 9"/>
            <p:cNvSpPr/>
            <p:nvPr/>
          </p:nvSpPr>
          <p:spPr>
            <a:xfrm>
              <a:off x="333360" y="4481640"/>
              <a:ext cx="190080" cy="190080"/>
            </a:xfrm>
            <a:custGeom>
              <a:avLst/>
              <a:gdLst>
                <a:gd name="textAreaLeft" fmla="*/ 0 w 190080"/>
                <a:gd name="textAreaRight" fmla="*/ 190440 w 190080"/>
                <a:gd name="textAreaTop" fmla="*/ 0 h 190080"/>
                <a:gd name="textAreaBottom" fmla="*/ 190440 h 190080"/>
              </a:gdLst>
              <a:ahLst/>
              <a:cxnLst/>
              <a:rect l="textAreaLeft" t="textAreaTop" r="textAreaRight" b="textAreaBottom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50" name="Freeform 10"/>
            <p:cNvSpPr/>
            <p:nvPr/>
          </p:nvSpPr>
          <p:spPr>
            <a:xfrm>
              <a:off x="190440" y="9360"/>
              <a:ext cx="151920" cy="907560"/>
            </a:xfrm>
            <a:custGeom>
              <a:avLst/>
              <a:gdLst>
                <a:gd name="textAreaLeft" fmla="*/ 0 w 151920"/>
                <a:gd name="textAreaRight" fmla="*/ 152280 w 151920"/>
                <a:gd name="textAreaTop" fmla="*/ 0 h 907560"/>
                <a:gd name="textAreaBottom" fmla="*/ 907920 h 907560"/>
              </a:gdLst>
              <a:ahLst/>
              <a:cxnLst/>
              <a:rect l="textAreaLeft" t="textAreaTop" r="textAreaRight" b="textAreaBottom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51" name="Freeform 11"/>
            <p:cNvSpPr/>
            <p:nvPr/>
          </p:nvSpPr>
          <p:spPr>
            <a:xfrm>
              <a:off x="1290600" y="14400"/>
              <a:ext cx="375840" cy="1801440"/>
            </a:xfrm>
            <a:custGeom>
              <a:avLst/>
              <a:gdLst>
                <a:gd name="textAreaLeft" fmla="*/ 0 w 375840"/>
                <a:gd name="textAreaRight" fmla="*/ 376200 w 375840"/>
                <a:gd name="textAreaTop" fmla="*/ 0 h 1801440"/>
                <a:gd name="textAreaBottom" fmla="*/ 1801800 h 1801440"/>
              </a:gdLst>
              <a:ahLst/>
              <a:cxnLst/>
              <a:rect l="textAreaLeft" t="textAreaTop" r="textAreaRight" b="textAreaBottom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52" name="Freeform 12"/>
            <p:cNvSpPr/>
            <p:nvPr/>
          </p:nvSpPr>
          <p:spPr>
            <a:xfrm>
              <a:off x="1600200" y="1801800"/>
              <a:ext cx="190080" cy="188640"/>
            </a:xfrm>
            <a:custGeom>
              <a:avLst/>
              <a:gdLst>
                <a:gd name="textAreaLeft" fmla="*/ 0 w 190080"/>
                <a:gd name="textAreaRight" fmla="*/ 190440 w 190080"/>
                <a:gd name="textAreaTop" fmla="*/ 0 h 188640"/>
                <a:gd name="textAreaBottom" fmla="*/ 189000 h 188640"/>
              </a:gdLst>
              <a:ahLst/>
              <a:cxnLst/>
              <a:rect l="textAreaLeft" t="textAreaTop" r="textAreaRight" b="textAreaBottom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53" name="Freeform 13"/>
            <p:cNvSpPr/>
            <p:nvPr/>
          </p:nvSpPr>
          <p:spPr>
            <a:xfrm>
              <a:off x="1380960" y="9360"/>
              <a:ext cx="371160" cy="1425240"/>
            </a:xfrm>
            <a:custGeom>
              <a:avLst/>
              <a:gdLst>
                <a:gd name="textAreaLeft" fmla="*/ 0 w 371160"/>
                <a:gd name="textAreaRight" fmla="*/ 371520 w 371160"/>
                <a:gd name="textAreaTop" fmla="*/ 0 h 1425240"/>
                <a:gd name="textAreaBottom" fmla="*/ 1425600 h 1425240"/>
              </a:gdLst>
              <a:ahLst/>
              <a:cxnLst/>
              <a:rect l="textAreaLeft" t="textAreaTop" r="textAreaRight" b="textAreaBottom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54" name="Freeform 14"/>
            <p:cNvSpPr/>
            <p:nvPr/>
          </p:nvSpPr>
          <p:spPr>
            <a:xfrm>
              <a:off x="1643040" y="0"/>
              <a:ext cx="151920" cy="912600"/>
            </a:xfrm>
            <a:custGeom>
              <a:avLst/>
              <a:gdLst>
                <a:gd name="textAreaLeft" fmla="*/ 0 w 151920"/>
                <a:gd name="textAreaRight" fmla="*/ 152280 w 151920"/>
                <a:gd name="textAreaTop" fmla="*/ 0 h 912600"/>
                <a:gd name="textAreaBottom" fmla="*/ 912960 h 912600"/>
              </a:gdLst>
              <a:ahLst/>
              <a:cxnLst/>
              <a:rect l="textAreaLeft" t="textAreaTop" r="textAreaRight" b="textAreaBottom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55" name="Freeform 15"/>
            <p:cNvSpPr/>
            <p:nvPr/>
          </p:nvSpPr>
          <p:spPr>
            <a:xfrm>
              <a:off x="1685880" y="1420920"/>
              <a:ext cx="190080" cy="190080"/>
            </a:xfrm>
            <a:custGeom>
              <a:avLst/>
              <a:gdLst>
                <a:gd name="textAreaLeft" fmla="*/ 0 w 190080"/>
                <a:gd name="textAreaRight" fmla="*/ 190440 w 190080"/>
                <a:gd name="textAreaTop" fmla="*/ 0 h 190080"/>
                <a:gd name="textAreaBottom" fmla="*/ 190440 h 190080"/>
              </a:gdLst>
              <a:ahLst/>
              <a:cxnLst/>
              <a:rect l="textAreaLeft" t="textAreaTop" r="textAreaRight" b="textAreaBottom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56" name="Freeform 16"/>
            <p:cNvSpPr/>
            <p:nvPr/>
          </p:nvSpPr>
          <p:spPr>
            <a:xfrm>
              <a:off x="1685880" y="903240"/>
              <a:ext cx="190080" cy="190080"/>
            </a:xfrm>
            <a:custGeom>
              <a:avLst/>
              <a:gdLst>
                <a:gd name="textAreaLeft" fmla="*/ 0 w 190080"/>
                <a:gd name="textAreaRight" fmla="*/ 190440 w 190080"/>
                <a:gd name="textAreaTop" fmla="*/ 0 h 190080"/>
                <a:gd name="textAreaBottom" fmla="*/ 190440 h 190080"/>
              </a:gdLst>
              <a:ahLst/>
              <a:cxnLst/>
              <a:rect l="textAreaLeft" t="textAreaTop" r="textAreaRight" b="textAreaBottom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57" name="Freeform 17"/>
            <p:cNvSpPr/>
            <p:nvPr/>
          </p:nvSpPr>
          <p:spPr>
            <a:xfrm>
              <a:off x="1743120" y="4680"/>
              <a:ext cx="418680" cy="522000"/>
            </a:xfrm>
            <a:custGeom>
              <a:avLst/>
              <a:gdLst>
                <a:gd name="textAreaLeft" fmla="*/ 0 w 418680"/>
                <a:gd name="textAreaRight" fmla="*/ 419040 w 418680"/>
                <a:gd name="textAreaTop" fmla="*/ 0 h 522000"/>
                <a:gd name="textAreaBottom" fmla="*/ 522360 h 522000"/>
              </a:gdLst>
              <a:ahLst/>
              <a:cxnLst/>
              <a:rect l="textAreaLeft" t="textAreaTop" r="textAreaRight" b="textAreaBottom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58" name="Freeform 18"/>
            <p:cNvSpPr/>
            <p:nvPr/>
          </p:nvSpPr>
          <p:spPr>
            <a:xfrm>
              <a:off x="2119320" y="488880"/>
              <a:ext cx="161640" cy="147240"/>
            </a:xfrm>
            <a:custGeom>
              <a:avLst/>
              <a:gdLst>
                <a:gd name="textAreaLeft" fmla="*/ 0 w 161640"/>
                <a:gd name="textAreaRight" fmla="*/ 162000 w 161640"/>
                <a:gd name="textAreaTop" fmla="*/ 0 h 147240"/>
                <a:gd name="textAreaBottom" fmla="*/ 147600 h 147240"/>
              </a:gdLst>
              <a:ahLst/>
              <a:cxnLst/>
              <a:rect l="textAreaLeft" t="textAreaTop" r="textAreaRight" b="textAreaBottom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59" name="Freeform 19"/>
            <p:cNvSpPr/>
            <p:nvPr/>
          </p:nvSpPr>
          <p:spPr>
            <a:xfrm>
              <a:off x="952560" y="4680"/>
              <a:ext cx="151920" cy="907560"/>
            </a:xfrm>
            <a:custGeom>
              <a:avLst/>
              <a:gdLst>
                <a:gd name="textAreaLeft" fmla="*/ 0 w 151920"/>
                <a:gd name="textAreaRight" fmla="*/ 152280 w 151920"/>
                <a:gd name="textAreaTop" fmla="*/ 0 h 907560"/>
                <a:gd name="textAreaBottom" fmla="*/ 907920 h 907560"/>
              </a:gdLst>
              <a:ahLst/>
              <a:cxnLst/>
              <a:rect l="textAreaLeft" t="textAreaTop" r="textAreaRight" b="textAreaBottom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0" name="Freeform 20"/>
            <p:cNvSpPr/>
            <p:nvPr/>
          </p:nvSpPr>
          <p:spPr>
            <a:xfrm>
              <a:off x="866880" y="903240"/>
              <a:ext cx="190080" cy="190080"/>
            </a:xfrm>
            <a:custGeom>
              <a:avLst/>
              <a:gdLst>
                <a:gd name="textAreaLeft" fmla="*/ 0 w 190080"/>
                <a:gd name="textAreaRight" fmla="*/ 190440 w 190080"/>
                <a:gd name="textAreaTop" fmla="*/ 0 h 190080"/>
                <a:gd name="textAreaBottom" fmla="*/ 190440 h 190080"/>
              </a:gdLst>
              <a:ahLst/>
              <a:cxnLst/>
              <a:rect l="textAreaLeft" t="textAreaTop" r="textAreaRight" b="textAreaBottom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1" name="Freeform 21"/>
            <p:cNvSpPr/>
            <p:nvPr/>
          </p:nvSpPr>
          <p:spPr>
            <a:xfrm>
              <a:off x="890640" y="1554120"/>
              <a:ext cx="190080" cy="190080"/>
            </a:xfrm>
            <a:custGeom>
              <a:avLst/>
              <a:gdLst>
                <a:gd name="textAreaLeft" fmla="*/ 0 w 190080"/>
                <a:gd name="textAreaRight" fmla="*/ 190440 w 190080"/>
                <a:gd name="textAreaTop" fmla="*/ 0 h 190080"/>
                <a:gd name="textAreaBottom" fmla="*/ 190440 h 190080"/>
              </a:gdLst>
              <a:ahLst/>
              <a:cxnLst/>
              <a:rect l="textAreaLeft" t="textAreaTop" r="textAreaRight" b="textAreaBottom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2" name="Freeform 22"/>
            <p:cNvSpPr/>
            <p:nvPr/>
          </p:nvSpPr>
          <p:spPr>
            <a:xfrm>
              <a:off x="738360" y="5622840"/>
              <a:ext cx="337680" cy="1215720"/>
            </a:xfrm>
            <a:custGeom>
              <a:avLst/>
              <a:gdLst>
                <a:gd name="textAreaLeft" fmla="*/ 0 w 337680"/>
                <a:gd name="textAreaRight" fmla="*/ 338040 w 337680"/>
                <a:gd name="textAreaTop" fmla="*/ 0 h 1215720"/>
                <a:gd name="textAreaBottom" fmla="*/ 1216080 h 1215720"/>
              </a:gdLst>
              <a:ahLst/>
              <a:cxnLst/>
              <a:rect l="textAreaLeft" t="textAreaTop" r="textAreaRight" b="textAreaBottom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3" name="Freeform 23"/>
            <p:cNvSpPr/>
            <p:nvPr/>
          </p:nvSpPr>
          <p:spPr>
            <a:xfrm>
              <a:off x="647640" y="5479920"/>
              <a:ext cx="156960" cy="156960"/>
            </a:xfrm>
            <a:custGeom>
              <a:avLst/>
              <a:gdLst>
                <a:gd name="textAreaLeft" fmla="*/ 0 w 156960"/>
                <a:gd name="textAreaRight" fmla="*/ 157320 w 156960"/>
                <a:gd name="textAreaTop" fmla="*/ 0 h 156960"/>
                <a:gd name="textAreaBottom" fmla="*/ 157320 h 156960"/>
              </a:gdLst>
              <a:ahLst/>
              <a:cxnLst/>
              <a:rect l="textAreaLeft" t="textAreaTop" r="textAreaRight" b="textAreaBottom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4" name="Freeform 24"/>
            <p:cNvSpPr/>
            <p:nvPr/>
          </p:nvSpPr>
          <p:spPr>
            <a:xfrm>
              <a:off x="66600" y="903240"/>
              <a:ext cx="190080" cy="190080"/>
            </a:xfrm>
            <a:custGeom>
              <a:avLst/>
              <a:gdLst>
                <a:gd name="textAreaLeft" fmla="*/ 0 w 190080"/>
                <a:gd name="textAreaRight" fmla="*/ 190440 w 190080"/>
                <a:gd name="textAreaTop" fmla="*/ 0 h 190080"/>
                <a:gd name="textAreaBottom" fmla="*/ 190440 h 190080"/>
              </a:gdLst>
              <a:ahLst/>
              <a:cxnLst/>
              <a:rect l="textAreaLeft" t="textAreaTop" r="textAreaRight" b="textAreaBottom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5" name="Freeform 25"/>
            <p:cNvSpPr/>
            <p:nvPr/>
          </p:nvSpPr>
          <p:spPr>
            <a:xfrm>
              <a:off x="0" y="3897360"/>
              <a:ext cx="132840" cy="266400"/>
            </a:xfrm>
            <a:custGeom>
              <a:avLst/>
              <a:gdLst>
                <a:gd name="textAreaLeft" fmla="*/ 0 w 132840"/>
                <a:gd name="textAreaRight" fmla="*/ 133200 w 132840"/>
                <a:gd name="textAreaTop" fmla="*/ 0 h 266400"/>
                <a:gd name="textAreaBottom" fmla="*/ 266760 h 266400"/>
              </a:gdLst>
              <a:ahLst/>
              <a:cxnLst/>
              <a:rect l="textAreaLeft" t="textAreaTop" r="textAreaRight" b="textAreaBottom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6" name="Freeform 26"/>
            <p:cNvSpPr/>
            <p:nvPr/>
          </p:nvSpPr>
          <p:spPr>
            <a:xfrm>
              <a:off x="66600" y="4149720"/>
              <a:ext cx="190080" cy="188640"/>
            </a:xfrm>
            <a:custGeom>
              <a:avLst/>
              <a:gdLst>
                <a:gd name="textAreaLeft" fmla="*/ 0 w 190080"/>
                <a:gd name="textAreaRight" fmla="*/ 190440 w 190080"/>
                <a:gd name="textAreaTop" fmla="*/ 0 h 188640"/>
                <a:gd name="textAreaBottom" fmla="*/ 189000 h 188640"/>
              </a:gdLst>
              <a:ahLst/>
              <a:cxnLst/>
              <a:rect l="textAreaLeft" t="textAreaTop" r="textAreaRight" b="textAreaBottom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7" name="Freeform 27"/>
            <p:cNvSpPr/>
            <p:nvPr/>
          </p:nvSpPr>
          <p:spPr>
            <a:xfrm>
              <a:off x="0" y="1644480"/>
              <a:ext cx="132840" cy="269640"/>
            </a:xfrm>
            <a:custGeom>
              <a:avLst/>
              <a:gdLst>
                <a:gd name="textAreaLeft" fmla="*/ 0 w 132840"/>
                <a:gd name="textAreaRight" fmla="*/ 133200 w 132840"/>
                <a:gd name="textAreaTop" fmla="*/ 0 h 269640"/>
                <a:gd name="textAreaBottom" fmla="*/ 270000 h 269640"/>
              </a:gdLst>
              <a:ahLst/>
              <a:cxnLst/>
              <a:rect l="textAreaLeft" t="textAreaTop" r="textAreaRight" b="textAreaBottom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8" name="Freeform 28"/>
            <p:cNvSpPr/>
            <p:nvPr/>
          </p:nvSpPr>
          <p:spPr>
            <a:xfrm>
              <a:off x="66600" y="1468440"/>
              <a:ext cx="190080" cy="190080"/>
            </a:xfrm>
            <a:custGeom>
              <a:avLst/>
              <a:gdLst>
                <a:gd name="textAreaLeft" fmla="*/ 0 w 190080"/>
                <a:gd name="textAreaRight" fmla="*/ 190440 w 190080"/>
                <a:gd name="textAreaTop" fmla="*/ 0 h 190080"/>
                <a:gd name="textAreaBottom" fmla="*/ 190440 h 190080"/>
              </a:gdLst>
              <a:ahLst/>
              <a:cxnLst/>
              <a:rect l="textAreaLeft" t="textAreaTop" r="textAreaRight" b="textAreaBottom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69" name="Freeform 29"/>
            <p:cNvSpPr/>
            <p:nvPr/>
          </p:nvSpPr>
          <p:spPr>
            <a:xfrm>
              <a:off x="695160" y="4680"/>
              <a:ext cx="309240" cy="1558440"/>
            </a:xfrm>
            <a:custGeom>
              <a:avLst/>
              <a:gdLst>
                <a:gd name="textAreaLeft" fmla="*/ 0 w 309240"/>
                <a:gd name="textAreaRight" fmla="*/ 309600 w 309240"/>
                <a:gd name="textAreaTop" fmla="*/ 0 h 1558440"/>
                <a:gd name="textAreaBottom" fmla="*/ 1558800 h 1558440"/>
              </a:gdLst>
              <a:ahLst/>
              <a:cxnLst/>
              <a:rect l="textAreaLeft" t="textAreaTop" r="textAreaRight" b="textAreaBottom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70" name="Freeform 30"/>
            <p:cNvSpPr/>
            <p:nvPr/>
          </p:nvSpPr>
          <p:spPr>
            <a:xfrm>
              <a:off x="57240" y="4881600"/>
              <a:ext cx="190080" cy="188640"/>
            </a:xfrm>
            <a:custGeom>
              <a:avLst/>
              <a:gdLst>
                <a:gd name="textAreaLeft" fmla="*/ 0 w 190080"/>
                <a:gd name="textAreaRight" fmla="*/ 190440 w 190080"/>
                <a:gd name="textAreaTop" fmla="*/ 0 h 188640"/>
                <a:gd name="textAreaBottom" fmla="*/ 189000 h 188640"/>
              </a:gdLst>
              <a:ahLst/>
              <a:cxnLst/>
              <a:rect l="textAreaLeft" t="textAreaTop" r="textAreaRight" b="textAreaBottom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71" name="Freeform 31"/>
            <p:cNvSpPr/>
            <p:nvPr/>
          </p:nvSpPr>
          <p:spPr>
            <a:xfrm>
              <a:off x="138240" y="5060880"/>
              <a:ext cx="304560" cy="1777680"/>
            </a:xfrm>
            <a:custGeom>
              <a:avLst/>
              <a:gdLst>
                <a:gd name="textAreaLeft" fmla="*/ 0 w 304560"/>
                <a:gd name="textAreaRight" fmla="*/ 304920 w 304560"/>
                <a:gd name="textAreaTop" fmla="*/ 0 h 1777680"/>
                <a:gd name="textAreaBottom" fmla="*/ 1778040 h 1777680"/>
              </a:gdLst>
              <a:ahLst/>
              <a:cxnLst/>
              <a:rect l="textAreaLeft" t="textAreaTop" r="textAreaRight" b="textAreaBottom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72" name="Freeform 32"/>
            <p:cNvSpPr/>
            <p:nvPr/>
          </p:nvSpPr>
          <p:spPr>
            <a:xfrm>
              <a:off x="561960" y="6431040"/>
              <a:ext cx="190080" cy="188640"/>
            </a:xfrm>
            <a:custGeom>
              <a:avLst/>
              <a:gdLst>
                <a:gd name="textAreaLeft" fmla="*/ 0 w 190080"/>
                <a:gd name="textAreaRight" fmla="*/ 190440 w 190080"/>
                <a:gd name="textAreaTop" fmla="*/ 0 h 188640"/>
                <a:gd name="textAreaBottom" fmla="*/ 189000 h 188640"/>
              </a:gdLst>
              <a:ahLst/>
              <a:cxnLst/>
              <a:rect l="textAreaLeft" t="textAreaTop" r="textAreaRight" b="textAreaBottom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73" name="Rectangle 33"/>
            <p:cNvSpPr/>
            <p:nvPr/>
          </p:nvSpPr>
          <p:spPr>
            <a:xfrm>
              <a:off x="642960" y="6610320"/>
              <a:ext cx="23400" cy="242640"/>
            </a:xfrm>
            <a:prstGeom prst="rect">
              <a:avLst/>
            </a:pr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74" name="Freeform 34"/>
            <p:cNvSpPr/>
            <p:nvPr/>
          </p:nvSpPr>
          <p:spPr>
            <a:xfrm>
              <a:off x="76320" y="6431040"/>
              <a:ext cx="190080" cy="188640"/>
            </a:xfrm>
            <a:custGeom>
              <a:avLst/>
              <a:gdLst>
                <a:gd name="textAreaLeft" fmla="*/ 0 w 190080"/>
                <a:gd name="textAreaRight" fmla="*/ 190440 w 190080"/>
                <a:gd name="textAreaTop" fmla="*/ 0 h 188640"/>
                <a:gd name="textAreaBottom" fmla="*/ 189000 h 188640"/>
              </a:gdLst>
              <a:ahLst/>
              <a:cxnLst/>
              <a:rect l="textAreaLeft" t="textAreaTop" r="textAreaRight" b="textAreaBottom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75" name="Freeform 35"/>
            <p:cNvSpPr/>
            <p:nvPr/>
          </p:nvSpPr>
          <p:spPr>
            <a:xfrm>
              <a:off x="0" y="5978520"/>
              <a:ext cx="190080" cy="461520"/>
            </a:xfrm>
            <a:custGeom>
              <a:avLst/>
              <a:gdLst>
                <a:gd name="textAreaLeft" fmla="*/ 0 w 190080"/>
                <a:gd name="textAreaRight" fmla="*/ 190440 w 190080"/>
                <a:gd name="textAreaTop" fmla="*/ 0 h 461520"/>
                <a:gd name="textAreaBottom" fmla="*/ 461880 h 461520"/>
              </a:gdLst>
              <a:ahLst/>
              <a:cxnLst/>
              <a:rect l="textAreaLeft" t="textAreaTop" r="textAreaRight" b="textAreaBottom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76" name="Freeform 36"/>
            <p:cNvSpPr/>
            <p:nvPr/>
          </p:nvSpPr>
          <p:spPr>
            <a:xfrm>
              <a:off x="1014480" y="1801800"/>
              <a:ext cx="213840" cy="755280"/>
            </a:xfrm>
            <a:custGeom>
              <a:avLst/>
              <a:gdLst>
                <a:gd name="textAreaLeft" fmla="*/ 0 w 213840"/>
                <a:gd name="textAreaRight" fmla="*/ 214200 w 213840"/>
                <a:gd name="textAreaTop" fmla="*/ 0 h 755280"/>
                <a:gd name="textAreaBottom" fmla="*/ 755640 h 755280"/>
              </a:gdLst>
              <a:ahLst/>
              <a:cxnLst/>
              <a:rect l="textAreaLeft" t="textAreaTop" r="textAreaRight" b="textAreaBottom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77" name="Freeform 37"/>
            <p:cNvSpPr/>
            <p:nvPr/>
          </p:nvSpPr>
          <p:spPr>
            <a:xfrm>
              <a:off x="938160" y="2548080"/>
              <a:ext cx="166320" cy="159840"/>
            </a:xfrm>
            <a:custGeom>
              <a:avLst/>
              <a:gdLst>
                <a:gd name="textAreaLeft" fmla="*/ 0 w 166320"/>
                <a:gd name="textAreaRight" fmla="*/ 166680 w 166320"/>
                <a:gd name="textAreaTop" fmla="*/ 0 h 159840"/>
                <a:gd name="textAreaBottom" fmla="*/ 160200 h 159840"/>
              </a:gdLst>
              <a:ahLst/>
              <a:cxnLst/>
              <a:rect l="textAreaLeft" t="textAreaTop" r="textAreaRight" b="textAreaBottom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78" name="Freeform 38"/>
            <p:cNvSpPr/>
            <p:nvPr/>
          </p:nvSpPr>
          <p:spPr>
            <a:xfrm>
              <a:off x="595440" y="4680"/>
              <a:ext cx="637920" cy="4025520"/>
            </a:xfrm>
            <a:custGeom>
              <a:avLst/>
              <a:gdLst>
                <a:gd name="textAreaLeft" fmla="*/ 0 w 637920"/>
                <a:gd name="textAreaRight" fmla="*/ 638280 w 637920"/>
                <a:gd name="textAreaTop" fmla="*/ 0 h 4025520"/>
                <a:gd name="textAreaBottom" fmla="*/ 4025880 h 4025520"/>
              </a:gdLst>
              <a:ahLst/>
              <a:cxnLst/>
              <a:rect l="textAreaLeft" t="textAreaTop" r="textAreaRight" b="textAreaBottom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79" name="Freeform 39"/>
            <p:cNvSpPr/>
            <p:nvPr/>
          </p:nvSpPr>
          <p:spPr>
            <a:xfrm>
              <a:off x="1224000" y="1382760"/>
              <a:ext cx="142560" cy="475920"/>
            </a:xfrm>
            <a:custGeom>
              <a:avLst/>
              <a:gdLst>
                <a:gd name="textAreaLeft" fmla="*/ 0 w 142560"/>
                <a:gd name="textAreaRight" fmla="*/ 142920 w 142560"/>
                <a:gd name="textAreaTop" fmla="*/ 0 h 475920"/>
                <a:gd name="textAreaBottom" fmla="*/ 476280 h 475920"/>
              </a:gdLst>
              <a:ahLst/>
              <a:cxnLst/>
              <a:rect l="textAreaLeft" t="textAreaTop" r="textAreaRight" b="textAreaBottom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80" name="Freeform 40"/>
            <p:cNvSpPr/>
            <p:nvPr/>
          </p:nvSpPr>
          <p:spPr>
            <a:xfrm>
              <a:off x="1300320" y="1849320"/>
              <a:ext cx="109080" cy="107640"/>
            </a:xfrm>
            <a:custGeom>
              <a:avLst/>
              <a:gdLst>
                <a:gd name="textAreaLeft" fmla="*/ 0 w 109080"/>
                <a:gd name="textAreaRight" fmla="*/ 109440 w 109080"/>
                <a:gd name="textAreaTop" fmla="*/ 0 h 107640"/>
                <a:gd name="textAreaBottom" fmla="*/ 108000 h 107640"/>
              </a:gdLst>
              <a:ahLst/>
              <a:cxnLst/>
              <a:rect l="textAreaLeft" t="textAreaTop" r="textAreaRight" b="textAreaBottom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81" name="Freeform 41"/>
            <p:cNvSpPr/>
            <p:nvPr/>
          </p:nvSpPr>
          <p:spPr>
            <a:xfrm>
              <a:off x="281160" y="3417840"/>
              <a:ext cx="142560" cy="474480"/>
            </a:xfrm>
            <a:custGeom>
              <a:avLst/>
              <a:gdLst>
                <a:gd name="textAreaLeft" fmla="*/ 0 w 142560"/>
                <a:gd name="textAreaRight" fmla="*/ 142920 w 142560"/>
                <a:gd name="textAreaTop" fmla="*/ 0 h 474480"/>
                <a:gd name="textAreaBottom" fmla="*/ 474840 h 474480"/>
              </a:gdLst>
              <a:ahLst/>
              <a:cxnLst/>
              <a:rect l="textAreaLeft" t="textAreaTop" r="textAreaRight" b="textAreaBottom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82" name="Freeform 42"/>
            <p:cNvSpPr/>
            <p:nvPr/>
          </p:nvSpPr>
          <p:spPr>
            <a:xfrm>
              <a:off x="237960" y="3882960"/>
              <a:ext cx="109080" cy="109080"/>
            </a:xfrm>
            <a:custGeom>
              <a:avLst/>
              <a:gdLst>
                <a:gd name="textAreaLeft" fmla="*/ 0 w 109080"/>
                <a:gd name="textAreaRight" fmla="*/ 109440 w 109080"/>
                <a:gd name="textAreaTop" fmla="*/ 0 h 109080"/>
                <a:gd name="textAreaBottom" fmla="*/ 109440 h 109080"/>
              </a:gdLst>
              <a:ahLst/>
              <a:cxnLst/>
              <a:rect l="textAreaLeft" t="textAreaTop" r="textAreaRight" b="textAreaBottom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83" name="Freeform 43"/>
            <p:cNvSpPr/>
            <p:nvPr/>
          </p:nvSpPr>
          <p:spPr>
            <a:xfrm>
              <a:off x="4680" y="2166840"/>
              <a:ext cx="114120" cy="452160"/>
            </a:xfrm>
            <a:custGeom>
              <a:avLst/>
              <a:gdLst>
                <a:gd name="textAreaLeft" fmla="*/ 0 w 114120"/>
                <a:gd name="textAreaRight" fmla="*/ 114480 w 114120"/>
                <a:gd name="textAreaTop" fmla="*/ 0 h 452160"/>
                <a:gd name="textAreaBottom" fmla="*/ 452520 h 452160"/>
              </a:gdLst>
              <a:ahLst/>
              <a:cxnLst/>
              <a:rect l="textAreaLeft" t="textAreaTop" r="textAreaRight" b="textAreaBottom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84" name="Freeform 44"/>
            <p:cNvSpPr/>
            <p:nvPr/>
          </p:nvSpPr>
          <p:spPr>
            <a:xfrm>
              <a:off x="52560" y="2066760"/>
              <a:ext cx="109080" cy="109080"/>
            </a:xfrm>
            <a:custGeom>
              <a:avLst/>
              <a:gdLst>
                <a:gd name="textAreaLeft" fmla="*/ 0 w 109080"/>
                <a:gd name="textAreaRight" fmla="*/ 109440 w 109080"/>
                <a:gd name="textAreaTop" fmla="*/ 0 h 109080"/>
                <a:gd name="textAreaBottom" fmla="*/ 109440 h 109080"/>
              </a:gdLst>
              <a:ahLst/>
              <a:cxnLst/>
              <a:rect l="textAreaLeft" t="textAreaTop" r="textAreaRight" b="textAreaBottom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85" name="Rectangle 45"/>
            <p:cNvSpPr/>
            <p:nvPr/>
          </p:nvSpPr>
          <p:spPr>
            <a:xfrm>
              <a:off x="1228680" y="4662360"/>
              <a:ext cx="23400" cy="2180880"/>
            </a:xfrm>
            <a:prstGeom prst="rect">
              <a:avLst/>
            </a:pr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86" name="Freeform 46"/>
            <p:cNvSpPr/>
            <p:nvPr/>
          </p:nvSpPr>
          <p:spPr>
            <a:xfrm>
              <a:off x="1319040" y="5041800"/>
              <a:ext cx="371160" cy="1801440"/>
            </a:xfrm>
            <a:custGeom>
              <a:avLst/>
              <a:gdLst>
                <a:gd name="textAreaLeft" fmla="*/ 0 w 371160"/>
                <a:gd name="textAreaRight" fmla="*/ 371520 w 371160"/>
                <a:gd name="textAreaTop" fmla="*/ 0 h 1801440"/>
                <a:gd name="textAreaBottom" fmla="*/ 1801800 h 1801440"/>
              </a:gdLst>
              <a:ahLst/>
              <a:cxnLst/>
              <a:rect l="textAreaLeft" t="textAreaTop" r="textAreaRight" b="textAreaBottom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87" name="Freeform 47"/>
            <p:cNvSpPr/>
            <p:nvPr/>
          </p:nvSpPr>
          <p:spPr>
            <a:xfrm>
              <a:off x="1147680" y="4481640"/>
              <a:ext cx="190080" cy="190080"/>
            </a:xfrm>
            <a:custGeom>
              <a:avLst/>
              <a:gdLst>
                <a:gd name="textAreaLeft" fmla="*/ 0 w 190080"/>
                <a:gd name="textAreaRight" fmla="*/ 190440 w 190080"/>
                <a:gd name="textAreaTop" fmla="*/ 0 h 190080"/>
                <a:gd name="textAreaBottom" fmla="*/ 190440 h 190080"/>
              </a:gdLst>
              <a:ahLst/>
              <a:cxnLst/>
              <a:rect l="textAreaLeft" t="textAreaTop" r="textAreaRight" b="textAreaBottom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88" name="Freeform 48"/>
            <p:cNvSpPr/>
            <p:nvPr/>
          </p:nvSpPr>
          <p:spPr>
            <a:xfrm>
              <a:off x="819000" y="3983040"/>
              <a:ext cx="347400" cy="2860200"/>
            </a:xfrm>
            <a:custGeom>
              <a:avLst/>
              <a:gdLst>
                <a:gd name="textAreaLeft" fmla="*/ 0 w 347400"/>
                <a:gd name="textAreaRight" fmla="*/ 347760 w 347400"/>
                <a:gd name="textAreaTop" fmla="*/ 0 h 2860200"/>
                <a:gd name="textAreaBottom" fmla="*/ 2860560 h 2860200"/>
              </a:gdLst>
              <a:ahLst/>
              <a:cxnLst/>
              <a:rect l="textAreaLeft" t="textAreaTop" r="textAreaRight" b="textAreaBottom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89" name="Freeform 49"/>
            <p:cNvSpPr/>
            <p:nvPr/>
          </p:nvSpPr>
          <p:spPr>
            <a:xfrm>
              <a:off x="728640" y="3807000"/>
              <a:ext cx="190080" cy="190080"/>
            </a:xfrm>
            <a:custGeom>
              <a:avLst/>
              <a:gdLst>
                <a:gd name="textAreaLeft" fmla="*/ 0 w 190080"/>
                <a:gd name="textAreaRight" fmla="*/ 190440 w 190080"/>
                <a:gd name="textAreaTop" fmla="*/ 0 h 190080"/>
                <a:gd name="textAreaBottom" fmla="*/ 190440 h 190080"/>
              </a:gdLst>
              <a:ahLst/>
              <a:cxnLst/>
              <a:rect l="textAreaLeft" t="textAreaTop" r="textAreaRight" b="textAreaBottom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90" name="Freeform 50"/>
            <p:cNvSpPr/>
            <p:nvPr/>
          </p:nvSpPr>
          <p:spPr>
            <a:xfrm>
              <a:off x="1623960" y="4867200"/>
              <a:ext cx="190080" cy="188640"/>
            </a:xfrm>
            <a:custGeom>
              <a:avLst/>
              <a:gdLst>
                <a:gd name="textAreaLeft" fmla="*/ 0 w 190080"/>
                <a:gd name="textAreaRight" fmla="*/ 190440 w 190080"/>
                <a:gd name="textAreaTop" fmla="*/ 0 h 188640"/>
                <a:gd name="textAreaBottom" fmla="*/ 189000 h 188640"/>
              </a:gdLst>
              <a:ahLst/>
              <a:cxnLst/>
              <a:rect l="textAreaLeft" t="textAreaTop" r="textAreaRight" b="textAreaBottom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91" name="Freeform 51"/>
            <p:cNvSpPr/>
            <p:nvPr/>
          </p:nvSpPr>
          <p:spPr>
            <a:xfrm>
              <a:off x="1405080" y="5423040"/>
              <a:ext cx="371160" cy="1425240"/>
            </a:xfrm>
            <a:custGeom>
              <a:avLst/>
              <a:gdLst>
                <a:gd name="textAreaLeft" fmla="*/ 0 w 371160"/>
                <a:gd name="textAreaRight" fmla="*/ 371520 w 371160"/>
                <a:gd name="textAreaTop" fmla="*/ 0 h 1425240"/>
                <a:gd name="textAreaBottom" fmla="*/ 1425600 h 1425240"/>
              </a:gdLst>
              <a:ahLst/>
              <a:cxnLst/>
              <a:rect l="textAreaLeft" t="textAreaTop" r="textAreaRight" b="textAreaBottom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92" name="Freeform 52"/>
            <p:cNvSpPr/>
            <p:nvPr/>
          </p:nvSpPr>
          <p:spPr>
            <a:xfrm>
              <a:off x="1666800" y="5945040"/>
              <a:ext cx="151920" cy="912600"/>
            </a:xfrm>
            <a:custGeom>
              <a:avLst/>
              <a:gdLst>
                <a:gd name="textAreaLeft" fmla="*/ 0 w 151920"/>
                <a:gd name="textAreaRight" fmla="*/ 152280 w 151920"/>
                <a:gd name="textAreaTop" fmla="*/ 0 h 912600"/>
                <a:gd name="textAreaBottom" fmla="*/ 912960 h 912600"/>
              </a:gdLst>
              <a:ahLst/>
              <a:cxnLst/>
              <a:rect l="textAreaLeft" t="textAreaTop" r="textAreaRight" b="textAreaBottom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93" name="Freeform 53"/>
            <p:cNvSpPr/>
            <p:nvPr/>
          </p:nvSpPr>
          <p:spPr>
            <a:xfrm>
              <a:off x="1709640" y="5246640"/>
              <a:ext cx="190080" cy="190080"/>
            </a:xfrm>
            <a:custGeom>
              <a:avLst/>
              <a:gdLst>
                <a:gd name="textAreaLeft" fmla="*/ 0 w 190080"/>
                <a:gd name="textAreaRight" fmla="*/ 190440 w 190080"/>
                <a:gd name="textAreaTop" fmla="*/ 0 h 190080"/>
                <a:gd name="textAreaBottom" fmla="*/ 190440 h 190080"/>
              </a:gdLst>
              <a:ahLst/>
              <a:cxnLst/>
              <a:rect l="textAreaLeft" t="textAreaTop" r="textAreaRight" b="textAreaBottom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94" name="Freeform 54"/>
            <p:cNvSpPr/>
            <p:nvPr/>
          </p:nvSpPr>
          <p:spPr>
            <a:xfrm>
              <a:off x="1709640" y="5764320"/>
              <a:ext cx="190080" cy="190080"/>
            </a:xfrm>
            <a:custGeom>
              <a:avLst/>
              <a:gdLst>
                <a:gd name="textAreaLeft" fmla="*/ 0 w 190080"/>
                <a:gd name="textAreaRight" fmla="*/ 190440 w 190080"/>
                <a:gd name="textAreaTop" fmla="*/ 0 h 190080"/>
                <a:gd name="textAreaBottom" fmla="*/ 190440 h 190080"/>
              </a:gdLst>
              <a:ahLst/>
              <a:cxnLst/>
              <a:rect l="textAreaLeft" t="textAreaTop" r="textAreaRight" b="textAreaBottom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95" name="Freeform 55"/>
            <p:cNvSpPr/>
            <p:nvPr/>
          </p:nvSpPr>
          <p:spPr>
            <a:xfrm>
              <a:off x="1766880" y="6330960"/>
              <a:ext cx="418680" cy="526680"/>
            </a:xfrm>
            <a:custGeom>
              <a:avLst/>
              <a:gdLst>
                <a:gd name="textAreaLeft" fmla="*/ 0 w 418680"/>
                <a:gd name="textAreaRight" fmla="*/ 419040 w 418680"/>
                <a:gd name="textAreaTop" fmla="*/ 0 h 526680"/>
                <a:gd name="textAreaBottom" fmla="*/ 527040 h 526680"/>
              </a:gdLst>
              <a:ahLst/>
              <a:cxnLst/>
              <a:rect l="textAreaLeft" t="textAreaTop" r="textAreaRight" b="textAreaBottom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96" name="Freeform 56"/>
            <p:cNvSpPr/>
            <p:nvPr/>
          </p:nvSpPr>
          <p:spPr>
            <a:xfrm>
              <a:off x="2147760" y="6221520"/>
              <a:ext cx="156960" cy="147240"/>
            </a:xfrm>
            <a:custGeom>
              <a:avLst/>
              <a:gdLst>
                <a:gd name="textAreaLeft" fmla="*/ 0 w 156960"/>
                <a:gd name="textAreaRight" fmla="*/ 157320 w 156960"/>
                <a:gd name="textAreaTop" fmla="*/ 0 h 147240"/>
                <a:gd name="textAreaBottom" fmla="*/ 147600 h 147240"/>
              </a:gdLst>
              <a:ahLst/>
              <a:cxnLst/>
              <a:rect l="textAreaLeft" t="textAreaTop" r="textAreaRight" b="textAreaBottom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97" name="Freeform 57"/>
            <p:cNvSpPr/>
            <p:nvPr/>
          </p:nvSpPr>
          <p:spPr>
            <a:xfrm>
              <a:off x="504720" y="9360"/>
              <a:ext cx="232920" cy="5103360"/>
            </a:xfrm>
            <a:custGeom>
              <a:avLst/>
              <a:gdLst>
                <a:gd name="textAreaLeft" fmla="*/ 0 w 232920"/>
                <a:gd name="textAreaRight" fmla="*/ 233280 w 232920"/>
                <a:gd name="textAreaTop" fmla="*/ 0 h 5103360"/>
                <a:gd name="textAreaBottom" fmla="*/ 5103720 h 5103360"/>
              </a:gdLst>
              <a:ahLst/>
              <a:cxnLst/>
              <a:rect l="textAreaLeft" t="textAreaTop" r="textAreaRight" b="textAreaBottom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98" name="Freeform 58"/>
            <p:cNvSpPr/>
            <p:nvPr/>
          </p:nvSpPr>
          <p:spPr>
            <a:xfrm>
              <a:off x="633240" y="5103720"/>
              <a:ext cx="185400" cy="185400"/>
            </a:xfrm>
            <a:custGeom>
              <a:avLst/>
              <a:gdLst>
                <a:gd name="textAreaLeft" fmla="*/ 0 w 185400"/>
                <a:gd name="textAreaRight" fmla="*/ 185760 w 185400"/>
                <a:gd name="textAreaTop" fmla="*/ 0 h 185400"/>
                <a:gd name="textAreaBottom" fmla="*/ 185760 h 185400"/>
              </a:gdLst>
              <a:ahLst/>
              <a:cxnLst/>
              <a:rect l="textAreaLeft" t="textAreaTop" r="textAreaRight" b="textAreaBottom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adFill rotWithShape="0">
              <a:gsLst>
                <a:gs pos="0">
                  <a:srgbClr val="82FFFF"/>
                </a:gs>
                <a:gs pos="100000">
                  <a:srgbClr val="3D97DE"/>
                </a:gs>
              </a:gsLst>
              <a:lin ang="5400000"/>
            </a:gra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1876320" y="1122480"/>
            <a:ext cx="8791200" cy="2387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/>
          </a:bodyPr>
          <a:lstStyle>
            <a:lvl1pPr indent="0" algn="l" defTabSz="914400">
              <a:lnSpc>
                <a:spcPct val="90000"/>
              </a:lnSpc>
              <a:buNone/>
              <a:defRPr lang="en-US" sz="4800" b="0" u="none" strike="noStrike" cap="all">
                <a:solidFill>
                  <a:schemeClr val="lt1"/>
                </a:solidFill>
                <a:effectLst/>
                <a:uFillTx/>
                <a:latin typeface="Tw Cen MT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4800" b="0" u="none" strike="noStrike" cap="all">
                <a:solidFill>
                  <a:schemeClr val="lt1"/>
                </a:solidFill>
                <a:effectLst/>
                <a:uFillTx/>
                <a:latin typeface="Tw Cen MT"/>
              </a:rPr>
              <a:t>Click to edit Master title style</a:t>
            </a:r>
            <a:endParaRPr lang="en-US" sz="4800" b="0" u="none" strike="noStrike" cap="all">
              <a:solidFill>
                <a:schemeClr val="lt1"/>
              </a:solidFill>
              <a:effectLst/>
              <a:uFillTx/>
              <a:latin typeface="Tw Cen MT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 type="dt" idx="1"/>
          </p:nvPr>
        </p:nvSpPr>
        <p:spPr>
          <a:xfrm>
            <a:off x="7077600" y="541008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05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Tw Cen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lang="en-US" sz="105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Tw Cen MT"/>
              </a:rPr>
              <a:t>&lt;date/time&gt;</a:t>
            </a:r>
            <a:endParaRPr lang="en-US" sz="105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 type="ftr" idx="2"/>
          </p:nvPr>
        </p:nvSpPr>
        <p:spPr>
          <a:xfrm>
            <a:off x="1876320" y="5410080"/>
            <a:ext cx="512460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02" name="PlaceHolder 4"/>
          <p:cNvSpPr>
            <a:spLocks noGrp="1"/>
          </p:cNvSpPr>
          <p:nvPr>
            <p:ph type="sldNum" idx="3"/>
          </p:nvPr>
        </p:nvSpPr>
        <p:spPr>
          <a:xfrm>
            <a:off x="9896760" y="5410080"/>
            <a:ext cx="77076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05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Tw Cen MT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D46AE4AE-4620-4C4E-8287-98B0BD32431B}" type="slidenum">
              <a:rPr lang="en-US" sz="1050" b="0" u="none" strike="noStrike">
                <a:solidFill>
                  <a:schemeClr val="lt1">
                    <a:tint val="75000"/>
                  </a:schemeClr>
                </a:solidFill>
                <a:effectLst/>
                <a:uFillTx/>
                <a:latin typeface="Tw Cen MT"/>
              </a:rPr>
              <a:t>&lt;number&gt;</a:t>
            </a:fld>
            <a:endParaRPr lang="en-US" sz="105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03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 defTabSz="914400">
              <a:lnSpc>
                <a:spcPct val="120000"/>
              </a:lnSpc>
              <a:spcBef>
                <a:spcPts val="1001"/>
              </a:spcBef>
              <a:buClr>
                <a:srgbClr val="FFFFFF"/>
              </a:buClr>
              <a:buSzPct val="125000"/>
              <a:buFont typeface="Arial"/>
              <a:buChar char="•"/>
              <a:defRPr lang="en-US" sz="2400" b="0" u="none" strike="noStrike">
                <a:solidFill>
                  <a:schemeClr val="lt1"/>
                </a:solidFill>
                <a:effectLst/>
                <a:uFillTx/>
                <a:latin typeface="Tw Cen MT"/>
              </a:defRPr>
            </a:lvl1pPr>
            <a:lvl2pPr lvl="1" algn="l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chemeClr val="lt1"/>
                </a:solidFill>
                <a:effectLst/>
                <a:uFillTx/>
                <a:latin typeface="Tw Cen MT"/>
              </a:defRPr>
            </a:lvl2pPr>
            <a:lvl3pPr lvl="2" algn="l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chemeClr val="lt1"/>
                </a:solidFill>
                <a:effectLst/>
                <a:uFillTx/>
                <a:latin typeface="Tw Cen MT"/>
              </a:defRPr>
            </a:lvl3pPr>
            <a:lvl4pPr lvl="3" algn="l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75000"/>
              <a:buFont typeface="Symbol" charset="2"/>
              <a:buChar char=""/>
              <a:defRPr lang="en-US" sz="1600" b="0" u="none" strike="noStrike">
                <a:solidFill>
                  <a:schemeClr val="lt1"/>
                </a:solidFill>
                <a:effectLst/>
                <a:uFillTx/>
                <a:latin typeface="Tw Cen MT"/>
              </a:defRPr>
            </a:lvl4pPr>
            <a:lvl5pPr lvl="4" algn="l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US" sz="1600" b="0" u="none" strike="noStrike">
                <a:solidFill>
                  <a:schemeClr val="lt1"/>
                </a:solidFill>
                <a:effectLst/>
                <a:uFillTx/>
                <a:latin typeface="Tw Cen MT"/>
              </a:defRPr>
            </a:lvl5pPr>
            <a:lvl6pPr lvl="5" algn="l" defTabSz="914400">
              <a:lnSpc>
                <a:spcPct val="12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lt1"/>
                </a:solidFill>
                <a:effectLst/>
                <a:uFillTx/>
                <a:latin typeface="Tw Cen MT"/>
              </a:defRPr>
            </a:lvl6pPr>
            <a:lvl7pPr lvl="6" algn="l" defTabSz="914400">
              <a:lnSpc>
                <a:spcPct val="12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lt1"/>
                </a:solidFill>
                <a:effectLst/>
                <a:uFillTx/>
                <a:latin typeface="Tw Cen MT"/>
              </a:defRPr>
            </a:lvl7pPr>
          </a:lstStyle>
          <a:p>
            <a:pPr marL="228600" indent="-228600" algn="l" defTabSz="914400">
              <a:lnSpc>
                <a:spcPct val="120000"/>
              </a:lnSpc>
              <a:spcBef>
                <a:spcPts val="1001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lang="en-US" sz="24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Click to edit the outline text format</a:t>
            </a:r>
            <a:endParaRPr lang="en-US" sz="24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  <a:p>
            <a:pPr marL="864000" lvl="1" indent="-324000" algn="l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Second Outline Level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  <a:p>
            <a:pPr marL="1296000" lvl="2" indent="-288000" algn="l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Third Outline Level</a:t>
            </a:r>
            <a:endParaRPr lang="en-US" sz="18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  <a:p>
            <a:pPr marL="1728000" lvl="3" indent="-216000" algn="l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Fourth Outline Level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  <a:p>
            <a:pPr marL="2160000" lvl="4" indent="-216000" algn="l" defTabSz="914400">
              <a:lnSpc>
                <a:spcPct val="120000"/>
              </a:lnSpc>
              <a:spcBef>
                <a:spcPts val="499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Fifth Outline Level</a:t>
            </a:r>
            <a:endParaRPr lang="en-US" sz="16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  <a:p>
            <a:pPr marL="2592000" lvl="5" indent="-216000" algn="l" defTabSz="914400">
              <a:lnSpc>
                <a:spcPct val="12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Sixth Outline Level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  <a:p>
            <a:pPr marL="3024000" lvl="6" indent="-216000" algn="l" defTabSz="914400">
              <a:lnSpc>
                <a:spcPct val="120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Seventh Outline Level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5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dk1" tx1="lt1" bg2="dk2" tx2="lt2" accent1="accent1" accent2="accent2" accent3="accent3" accent4="accent4" accent5="accent5" accent6="accent6" hlink="hlink" folHlink="folHlink"/>
  <p:sldLayoutIdLst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  <p:sldLayoutId id="2147483667" r:id="rId18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10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PlaceHolder 1"/>
          <p:cNvSpPr>
            <a:spLocks noGrp="1"/>
          </p:cNvSpPr>
          <p:nvPr>
            <p:ph type="title"/>
          </p:nvPr>
        </p:nvSpPr>
        <p:spPr>
          <a:xfrm>
            <a:off x="1876320" y="1122480"/>
            <a:ext cx="8791200" cy="2387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en-US" sz="4800" b="0" u="none" strike="noStrike" cap="all">
                <a:solidFill>
                  <a:schemeClr val="lt1"/>
                </a:solidFill>
                <a:effectLst/>
                <a:uFillTx/>
                <a:latin typeface="Tw Cen MT"/>
              </a:rPr>
              <a:t>ArcGIS Pro files</a:t>
            </a:r>
            <a:r>
              <a:rPr lang="en-US" sz="4800" b="0" u="none" strike="noStrike" cap="all">
                <a:solidFill>
                  <a:schemeClr val="lt1"/>
                </a:solidFill>
                <a:effectLst/>
                <a:uFillTx/>
                <a:latin typeface="Tw Cen MT"/>
              </a:rPr>
              <a:t>	</a:t>
            </a:r>
            <a:endParaRPr lang="en-US" sz="4800" b="0" u="none" strike="noStrike" cap="all">
              <a:solidFill>
                <a:schemeClr val="lt1"/>
              </a:solidFill>
              <a:effectLst/>
              <a:uFillTx/>
              <a:latin typeface="Tw Cen MT"/>
            </a:endParaRPr>
          </a:p>
        </p:txBody>
      </p:sp>
      <p:sp>
        <p:nvSpPr>
          <p:cNvPr id="873" name="PlaceHolder 2"/>
          <p:cNvSpPr>
            <a:spLocks noGrp="1"/>
          </p:cNvSpPr>
          <p:nvPr>
            <p:ph type="subTitle"/>
          </p:nvPr>
        </p:nvSpPr>
        <p:spPr>
          <a:xfrm>
            <a:off x="1876320" y="3602160"/>
            <a:ext cx="8791200" cy="1655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000" b="0" u="none" strike="noStrike" cap="all">
                <a:solidFill>
                  <a:schemeClr val="lt2"/>
                </a:solidFill>
                <a:effectLst/>
                <a:uFillTx/>
                <a:latin typeface="Tw Cen MT"/>
              </a:rPr>
              <a:t>Sooo many file types….</a:t>
            </a:r>
            <a:endParaRPr lang="en-US" sz="2000" b="0" u="none" strike="noStrike" cap="all">
              <a:solidFill>
                <a:schemeClr val="lt2"/>
              </a:solidFill>
              <a:effectLst/>
              <a:uFillTx/>
              <a:latin typeface="Tw Cen MT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" name="PlaceHolder 1"/>
          <p:cNvSpPr>
            <a:spLocks noGrp="1"/>
          </p:cNvSpPr>
          <p:nvPr>
            <p:ph type="title"/>
          </p:nvPr>
        </p:nvSpPr>
        <p:spPr>
          <a:xfrm>
            <a:off x="1141560" y="618480"/>
            <a:ext cx="9905760" cy="1478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en-US" sz="3600" b="0" u="none" strike="noStrike" cap="all">
                <a:solidFill>
                  <a:schemeClr val="lt1"/>
                </a:solidFill>
                <a:effectLst/>
                <a:uFillTx/>
                <a:latin typeface="Tw Cen MT"/>
              </a:rPr>
              <a:t>But First</a:t>
            </a:r>
            <a:r>
              <a:rPr lang="en-US" sz="3600" b="0" u="none" strike="noStrike" cap="all">
                <a:solidFill>
                  <a:schemeClr val="lt1"/>
                </a:solidFill>
                <a:effectLst/>
                <a:uFillTx/>
                <a:latin typeface="Tw Cen MT"/>
              </a:rPr>
              <a:t>	</a:t>
            </a:r>
            <a:endParaRPr lang="en-US" sz="3600" b="0" u="none" strike="noStrike" cap="all">
              <a:solidFill>
                <a:schemeClr val="lt1"/>
              </a:solidFill>
              <a:effectLst/>
              <a:uFillTx/>
              <a:latin typeface="Tw Cen MT"/>
            </a:endParaRPr>
          </a:p>
        </p:txBody>
      </p:sp>
      <p:sp>
        <p:nvSpPr>
          <p:cNvPr id="875" name="PlaceHolder 2"/>
          <p:cNvSpPr>
            <a:spLocks noGrp="1"/>
          </p:cNvSpPr>
          <p:nvPr>
            <p:ph/>
          </p:nvPr>
        </p:nvSpPr>
        <p:spPr>
          <a:xfrm>
            <a:off x="1141560" y="2249640"/>
            <a:ext cx="9905760" cy="3541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marL="228600" indent="-228600" algn="l" defTabSz="914400">
              <a:lnSpc>
                <a:spcPct val="120000"/>
              </a:lnSpc>
              <a:spcBef>
                <a:spcPts val="1001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lang="en-US" sz="24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Be organized!!!!!!!!!!!!!!!!!!!!!  Put all your work and data within a single folder.  Don’t have them scattered about multiple drives and online.</a:t>
            </a:r>
            <a:endParaRPr lang="en-US" sz="24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PlaceHolder 1"/>
          <p:cNvSpPr>
            <a:spLocks noGrp="1"/>
          </p:cNvSpPr>
          <p:nvPr>
            <p:ph type="title"/>
          </p:nvPr>
        </p:nvSpPr>
        <p:spPr>
          <a:xfrm>
            <a:off x="1141560" y="618480"/>
            <a:ext cx="9905760" cy="1478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en-US" sz="3600" b="0" u="none" strike="noStrike" cap="all">
                <a:solidFill>
                  <a:schemeClr val="lt1"/>
                </a:solidFill>
                <a:effectLst/>
                <a:uFillTx/>
                <a:latin typeface="Tw Cen MT"/>
              </a:rPr>
              <a:t>How to copy/past/move files</a:t>
            </a:r>
            <a:endParaRPr lang="en-US" sz="3600" b="0" u="none" strike="noStrike" cap="all">
              <a:solidFill>
                <a:schemeClr val="lt1"/>
              </a:solidFill>
              <a:effectLst/>
              <a:uFillTx/>
              <a:latin typeface="Tw Cen MT"/>
            </a:endParaRPr>
          </a:p>
        </p:txBody>
      </p:sp>
      <p:sp>
        <p:nvSpPr>
          <p:cNvPr id="877" name="PlaceHolder 2"/>
          <p:cNvSpPr>
            <a:spLocks noGrp="1"/>
          </p:cNvSpPr>
          <p:nvPr>
            <p:ph/>
          </p:nvPr>
        </p:nvSpPr>
        <p:spPr>
          <a:xfrm>
            <a:off x="1141560" y="2249640"/>
            <a:ext cx="9905760" cy="3541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marL="228600" indent="-228600" algn="l" defTabSz="914400">
              <a:lnSpc>
                <a:spcPct val="120000"/>
              </a:lnSpc>
              <a:spcBef>
                <a:spcPts val="1001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lang="en-US" sz="24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use the catalog pane.  Pretty much always.</a:t>
            </a:r>
            <a:endParaRPr lang="en-US" sz="24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buNone/>
            </a:pPr>
            <a:endParaRPr lang="en-US" sz="24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  <a:p>
            <a:pPr marL="228600" indent="-228600" algn="l" defTabSz="914400">
              <a:lnSpc>
                <a:spcPct val="120000"/>
              </a:lnSpc>
              <a:spcBef>
                <a:spcPts val="1001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lang="en-US" sz="24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Seriously, just do this.  Many GIS “files” are actually multiple files and sometimes multiple folders.  Using the arc tools above will ensure you get everything you need.</a:t>
            </a:r>
            <a:endParaRPr lang="en-US" sz="24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" name="PlaceHolder 1"/>
          <p:cNvSpPr>
            <a:spLocks noGrp="1"/>
          </p:cNvSpPr>
          <p:nvPr>
            <p:ph type="title"/>
          </p:nvPr>
        </p:nvSpPr>
        <p:spPr>
          <a:xfrm>
            <a:off x="1141560" y="618480"/>
            <a:ext cx="9905760" cy="1478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en-US" sz="3600" b="0" u="none" strike="noStrike" cap="all">
                <a:solidFill>
                  <a:schemeClr val="lt1"/>
                </a:solidFill>
                <a:effectLst/>
                <a:uFillTx/>
                <a:latin typeface="Tw Cen MT"/>
              </a:rPr>
              <a:t>Project files</a:t>
            </a:r>
            <a:endParaRPr lang="en-US" sz="3600" b="0" u="none" strike="noStrike" cap="all">
              <a:solidFill>
                <a:schemeClr val="lt1"/>
              </a:solidFill>
              <a:effectLst/>
              <a:uFillTx/>
              <a:latin typeface="Tw Cen MT"/>
            </a:endParaRPr>
          </a:p>
        </p:txBody>
      </p:sp>
      <p:sp>
        <p:nvSpPr>
          <p:cNvPr id="879" name="PlaceHolder 2"/>
          <p:cNvSpPr>
            <a:spLocks noGrp="1"/>
          </p:cNvSpPr>
          <p:nvPr>
            <p:ph/>
          </p:nvPr>
        </p:nvSpPr>
        <p:spPr>
          <a:xfrm>
            <a:off x="1141560" y="2249640"/>
            <a:ext cx="9905760" cy="3541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marL="228600" indent="-228600" algn="l" defTabSz="914400">
              <a:lnSpc>
                <a:spcPct val="120000"/>
              </a:lnSpc>
              <a:spcBef>
                <a:spcPts val="1001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lang="en-US" sz="24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These contain ZERO data or layers.  None.  Zip.  Nada.  What they are is a collection of commands to draw different things in different ways.  They do include “cartographic stuff” – lines, polygons, text, N arrow, etc.  Always keep them with your data.</a:t>
            </a:r>
            <a:endParaRPr lang="en-US" sz="24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  <a:p>
            <a:pPr marL="228600" indent="-228600" algn="l" defTabSz="914400">
              <a:lnSpc>
                <a:spcPct val="120000"/>
              </a:lnSpc>
              <a:spcBef>
                <a:spcPts val="1001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lang="en-US" sz="24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In ArcGIS Pro – this is the .APRX file</a:t>
            </a:r>
            <a:endParaRPr lang="en-US" sz="24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  <a:p>
            <a:pPr marL="228600" indent="-228600" algn="l" defTabSz="914400">
              <a:lnSpc>
                <a:spcPct val="120000"/>
              </a:lnSpc>
              <a:spcBef>
                <a:spcPts val="1001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lang="en-US" sz="24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In ArcGIS Desktop – this is the .MXD file</a:t>
            </a:r>
            <a:endParaRPr lang="en-US" sz="24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PlaceHolder 1"/>
          <p:cNvSpPr>
            <a:spLocks noGrp="1"/>
          </p:cNvSpPr>
          <p:nvPr>
            <p:ph type="title"/>
          </p:nvPr>
        </p:nvSpPr>
        <p:spPr>
          <a:xfrm>
            <a:off x="1141560" y="618480"/>
            <a:ext cx="9905760" cy="1478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en-US" sz="3600" b="0" u="none" strike="noStrike" cap="all">
                <a:solidFill>
                  <a:schemeClr val="lt1"/>
                </a:solidFill>
                <a:effectLst/>
                <a:uFillTx/>
                <a:latin typeface="Tw Cen MT"/>
              </a:rPr>
              <a:t>Data Files - ESRI</a:t>
            </a:r>
            <a:endParaRPr lang="en-US" sz="3600" b="0" u="none" strike="noStrike" cap="all">
              <a:solidFill>
                <a:schemeClr val="lt1"/>
              </a:solidFill>
              <a:effectLst/>
              <a:uFillTx/>
              <a:latin typeface="Tw Cen MT"/>
            </a:endParaRPr>
          </a:p>
        </p:txBody>
      </p:sp>
      <p:sp>
        <p:nvSpPr>
          <p:cNvPr id="881" name="PlaceHolder 2"/>
          <p:cNvSpPr>
            <a:spLocks noGrp="1"/>
          </p:cNvSpPr>
          <p:nvPr>
            <p:ph/>
          </p:nvPr>
        </p:nvSpPr>
        <p:spPr>
          <a:xfrm>
            <a:off x="1141560" y="2249640"/>
            <a:ext cx="9905760" cy="3541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marL="228600" indent="-228600" algn="l" defTabSz="914400">
              <a:lnSpc>
                <a:spcPct val="120000"/>
              </a:lnSpc>
              <a:spcBef>
                <a:spcPts val="1001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lang="en-US" sz="24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Personal and File Geodatabases.  (Use file whenever possible, they seem to be the most robust type).  Multiple files in one folder</a:t>
            </a:r>
            <a:endParaRPr lang="en-US" sz="24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  <a:p>
            <a:pPr marL="228600" indent="-228600" algn="l" defTabSz="914400">
              <a:lnSpc>
                <a:spcPct val="120000"/>
              </a:lnSpc>
              <a:spcBef>
                <a:spcPts val="1001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lang="en-US" sz="24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Shapefiles – multiple files</a:t>
            </a:r>
            <a:endParaRPr lang="en-US" sz="24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  <a:p>
            <a:pPr marL="228600" indent="-228600" algn="l" defTabSz="914400">
              <a:lnSpc>
                <a:spcPct val="120000"/>
              </a:lnSpc>
              <a:spcBef>
                <a:spcPts val="1001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lang="en-US" sz="24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Coverages – multiple files in multiple folders. Old… so old…..</a:t>
            </a:r>
            <a:endParaRPr lang="en-US" sz="24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  <a:p>
            <a:pPr marL="228600" indent="-228600" algn="l" defTabSz="914400">
              <a:lnSpc>
                <a:spcPct val="120000"/>
              </a:lnSpc>
              <a:spcBef>
                <a:spcPts val="1001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lang="en-US" sz="24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.e00 files – export format (like a zip, but exclusive to coverages)</a:t>
            </a:r>
            <a:endParaRPr lang="en-US" sz="24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PlaceHolder 1"/>
          <p:cNvSpPr>
            <a:spLocks noGrp="1"/>
          </p:cNvSpPr>
          <p:nvPr>
            <p:ph type="title"/>
          </p:nvPr>
        </p:nvSpPr>
        <p:spPr>
          <a:xfrm>
            <a:off x="1141560" y="618480"/>
            <a:ext cx="9905760" cy="1478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en-US" sz="3600" b="0" u="none" strike="noStrike" cap="all">
                <a:solidFill>
                  <a:schemeClr val="lt1"/>
                </a:solidFill>
                <a:effectLst/>
                <a:uFillTx/>
                <a:latin typeface="Tw Cen MT"/>
              </a:rPr>
              <a:t>Raster imagery?</a:t>
            </a:r>
            <a:endParaRPr lang="en-US" sz="3600" b="0" u="none" strike="noStrike" cap="all">
              <a:solidFill>
                <a:schemeClr val="lt1"/>
              </a:solidFill>
              <a:effectLst/>
              <a:uFillTx/>
              <a:latin typeface="Tw Cen MT"/>
            </a:endParaRPr>
          </a:p>
        </p:txBody>
      </p:sp>
      <p:sp>
        <p:nvSpPr>
          <p:cNvPr id="883" name="PlaceHolder 2"/>
          <p:cNvSpPr>
            <a:spLocks noGrp="1"/>
          </p:cNvSpPr>
          <p:nvPr>
            <p:ph/>
          </p:nvPr>
        </p:nvSpPr>
        <p:spPr>
          <a:xfrm>
            <a:off x="1141560" y="2249640"/>
            <a:ext cx="9905760" cy="3541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marL="228600" indent="-228600" algn="l" defTabSz="914400">
              <a:lnSpc>
                <a:spcPct val="120000"/>
              </a:lnSpc>
              <a:spcBef>
                <a:spcPts val="1001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lang="en-US" sz="24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Raster data can be found within geodatabases or as coverages</a:t>
            </a:r>
            <a:endParaRPr lang="en-US" sz="24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  <a:p>
            <a:pPr marL="228600" indent="-228600" algn="l" defTabSz="914400">
              <a:lnSpc>
                <a:spcPct val="120000"/>
              </a:lnSpc>
              <a:spcBef>
                <a:spcPts val="1001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lang="en-US" sz="24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Also, jpg, tif, img.  Know the difference between these.</a:t>
            </a:r>
            <a:endParaRPr lang="en-US" sz="24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  <a:p>
            <a:pPr marL="228600" indent="-228600" algn="l" defTabSz="914400">
              <a:lnSpc>
                <a:spcPct val="120000"/>
              </a:lnSpc>
              <a:spcBef>
                <a:spcPts val="1001"/>
              </a:spcBef>
              <a:buClr>
                <a:srgbClr val="FFFFFF"/>
              </a:buClr>
              <a:buSzPct val="125000"/>
              <a:buFont typeface="Arial"/>
              <a:buChar char="•"/>
            </a:pPr>
            <a:r>
              <a:rPr lang="en-US" sz="2400" b="0" u="none" strike="noStrike">
                <a:solidFill>
                  <a:schemeClr val="lt1"/>
                </a:solidFill>
                <a:effectLst/>
                <a:uFillTx/>
                <a:latin typeface="Tw Cen MT"/>
              </a:rPr>
              <a:t>And pdf. (yes, there is such a thing as a geopdf)</a:t>
            </a:r>
            <a:endParaRPr lang="en-US" sz="2400" b="0" u="none" strike="noStrike">
              <a:solidFill>
                <a:schemeClr val="lt1"/>
              </a:solidFill>
              <a:effectLst/>
              <a:uFillTx/>
              <a:latin typeface="Tw Cen MT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PlaceHolder 1"/>
          <p:cNvSpPr>
            <a:spLocks noGrp="1"/>
          </p:cNvSpPr>
          <p:nvPr>
            <p:ph type="title"/>
          </p:nvPr>
        </p:nvSpPr>
        <p:spPr>
          <a:xfrm>
            <a:off x="1141560" y="618480"/>
            <a:ext cx="9905760" cy="1478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 defTabSz="914400">
              <a:lnSpc>
                <a:spcPct val="90000"/>
              </a:lnSpc>
              <a:buNone/>
            </a:pPr>
            <a:endParaRPr lang="en-US" sz="3600" b="0" u="none" strike="noStrike" cap="all">
              <a:solidFill>
                <a:schemeClr val="lt1"/>
              </a:solidFill>
              <a:effectLst/>
              <a:uFillTx/>
              <a:latin typeface="Tw Cen MT"/>
            </a:endParaRPr>
          </a:p>
        </p:txBody>
      </p:sp>
      <p:pic>
        <p:nvPicPr>
          <p:cNvPr id="885" name="Content Placeholder 4" descr="A collage of a person&#10;&#10;Description automatically generated with medium confidence"/>
          <p:cNvPicPr/>
          <p:nvPr/>
        </p:nvPicPr>
        <p:blipFill>
          <a:blip r:embed="rId1"/>
          <a:stretch/>
        </p:blipFill>
        <p:spPr>
          <a:xfrm>
            <a:off x="1459080" y="-15120"/>
            <a:ext cx="6872760" cy="68727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theme1.xml><?xml version="1.0" encoding="utf-8"?>
<a:theme xmlns:a="http://schemas.openxmlformats.org/drawingml/2006/main" xmlns:r="http://schemas.openxmlformats.org/officeDocument/2006/relationships" name="Circuit">
  <a:themeElements>
    <a:clrScheme name="Circuit">
      <a:dk1>
        <a:srgbClr val="000000"/>
      </a:dk1>
      <a:lt1>
        <a:srgbClr val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 pitchFamily="0" charset="1"/>
        <a:ea typeface=""/>
        <a:cs typeface=""/>
      </a:majorFont>
      <a:minorFont>
        <a:latin typeface="Tw Cen MT" panose="020B0602020104020603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8000"/>
                <a:lumMod val="110000"/>
              </a:schemeClr>
            </a:gs>
            <a:gs pos="100000">
              <a:schemeClr val="phClr">
                <a:tint val="81000"/>
                <a:lumMod val="105000"/>
              </a:schemeClr>
            </a:gs>
          </a:gsLst>
          <a:lin ang="5040000" scaled="0"/>
          <a:tileRect l="0" t="0" r="0" b="0"/>
        </a:gradFill>
        <a:gradFill>
          <a:gsLst>
            <a:gs pos="0">
              <a:schemeClr val="phClr">
                <a:tint val="94000"/>
                <a:lumMod val="102000"/>
              </a:schemeClr>
            </a:gs>
            <a:gs pos="100000">
              <a:schemeClr val="phClr">
                <a:shade val="74000"/>
                <a:lumMod val="100000"/>
              </a:schemeClr>
            </a:gs>
          </a:gsLst>
          <a:lin ang="5400000" scaled="0"/>
          <a:tileRect l="0" t="0" r="0" b="0"/>
        </a:gradFill>
      </a:fillStyleLst>
      <a:lnStyleLst>
        <a:ln w="9525" cap="flat" cmpd="sng" algn="ctr">
          <a:prstDash val="solid"/>
        </a:ln>
        <a:ln w="15875" cap="flat" cmpd="sng" algn="ctr">
          <a:prstDash val="solid"/>
        </a:ln>
        <a:ln w="22225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8000"/>
                <a:lumMod val="150000"/>
              </a:schemeClr>
            </a:gs>
            <a:gs pos="100000">
              <a:schemeClr val="phClr">
                <a:shade val="92000"/>
                <a:lumMod val="68000"/>
              </a:schemeClr>
            </a:gs>
          </a:gsLst>
          <a:lin ang="5040000" scaled="0"/>
          <a:tileRect l="0" t="0" r="0" b="0"/>
        </a:gradFill>
        <a:blipFill rotWithShape="0">
          <a:blip r:embed="rId1"/>
          <a:srcRect l="0" t="0" r="0" b="0"/>
          <a:stretch>
            <a:fillRect l="0" t="0" r="0" b="0"/>
          </a:stretch>
        </a:blip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ircuit">
  <a:themeElements>
    <a:clrScheme name="Circuit">
      <a:dk1>
        <a:srgbClr val="000000"/>
      </a:dk1>
      <a:lt1>
        <a:srgbClr val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 pitchFamily="0" charset="1"/>
        <a:ea typeface=""/>
        <a:cs typeface=""/>
      </a:majorFont>
      <a:minorFont>
        <a:latin typeface="Tw Cen MT" panose="020B0602020104020603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8000"/>
                <a:lumMod val="110000"/>
              </a:schemeClr>
            </a:gs>
            <a:gs pos="100000">
              <a:schemeClr val="phClr">
                <a:tint val="81000"/>
                <a:lumMod val="105000"/>
              </a:schemeClr>
            </a:gs>
          </a:gsLst>
          <a:lin ang="5040000" scaled="0"/>
          <a:tileRect l="0" t="0" r="0" b="0"/>
        </a:gradFill>
        <a:gradFill>
          <a:gsLst>
            <a:gs pos="0">
              <a:schemeClr val="phClr">
                <a:tint val="94000"/>
                <a:lumMod val="102000"/>
              </a:schemeClr>
            </a:gs>
            <a:gs pos="100000">
              <a:schemeClr val="phClr">
                <a:shade val="74000"/>
                <a:lumMod val="100000"/>
              </a:schemeClr>
            </a:gs>
          </a:gsLst>
          <a:lin ang="5400000" scaled="0"/>
          <a:tileRect l="0" t="0" r="0" b="0"/>
        </a:gradFill>
      </a:fillStyleLst>
      <a:lnStyleLst>
        <a:ln w="9525" cap="flat" cmpd="sng" algn="ctr">
          <a:prstDash val="solid"/>
        </a:ln>
        <a:ln w="15875" cap="flat" cmpd="sng" algn="ctr">
          <a:prstDash val="solid"/>
        </a:ln>
        <a:ln w="22225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8000"/>
                <a:lumMod val="150000"/>
              </a:schemeClr>
            </a:gs>
            <a:gs pos="100000">
              <a:schemeClr val="phClr">
                <a:shade val="92000"/>
                <a:lumMod val="68000"/>
              </a:schemeClr>
            </a:gs>
          </a:gsLst>
          <a:lin ang="5040000" scaled="0"/>
          <a:tileRect l="0" t="0" r="0" b="0"/>
        </a:gradFill>
        <a:blipFill rotWithShape="0">
          <a:blip r:embed="rId1"/>
          <a:srcRect l="0" t="0" r="0" b="0"/>
          <a:stretch>
            <a:fillRect l="0" t="0" r="0" b="0"/>
          </a:stretch>
        </a:blip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Circuit</Template>
  <TotalTime>14</TotalTime>
  <Application>LibreOffice/26.2.5.2$Windows_X86_64 LibreOffice_project/cd7284b4cbbfeb507e630c1aac019f4157393acb</Application>
  <AppVersion>15.0000</AppVersion>
  <Words>330</Words>
  <Paragraphs>27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2018-10-22T21:37:14Z</dcterms:created>
  <dc:creator>Bob Hickey</dc:creator>
  <dc:description/>
  <dc:language>en-US</dc:language>
  <cp:lastModifiedBy/>
  <dcterms:modified xsi:type="dcterms:W3CDTF">2026-09-21T19:50:28Z</dcterms:modified>
  <cp:revision>5</cp:revision>
  <dc:subject/>
  <dc:title>ArcGIS Pro files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Widescreen</vt:lpwstr>
  </property>
  <property fmtid="{D5CDD505-2E9C-101B-9397-08002B2CF9AE}" pid="3" name="Slides">
    <vt:i4>9</vt:i4>
  </property>
</Properties>
</file>