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</p:sldIdLst>
  <p:sldSz cx="10080625" cy="7559675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Vi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2000" cy="126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504000" y="4752000"/>
            <a:ext cx="9072000" cy="20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indent="0" algn="ctr">
              <a:spcAft>
                <a:spcPts val="1414"/>
              </a:spcAf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indent="0" algn="ctr">
              <a:spcAft>
                <a:spcPts val="1131"/>
              </a:spcAft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indent="0" algn="ctr">
              <a:spcAft>
                <a:spcPts val="848"/>
              </a:spcAft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indent="0" algn="ctr">
              <a:spcAft>
                <a:spcPts val="561"/>
              </a:spcAf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indent="0" algn="ctr">
              <a:spcAft>
                <a:spcPts val="281"/>
              </a:spcAf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indent="0" algn="ctr">
              <a:spcAft>
                <a:spcPts val="281"/>
              </a:spcAf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indent="0" algn="ctr">
              <a:spcAft>
                <a:spcPts val="281"/>
              </a:spcAf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0" algn="ctr">
              <a:spcAft>
                <a:spcPts val="1414"/>
              </a:spcAf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0" algn="ctr">
              <a:spcAft>
                <a:spcPts val="1131"/>
              </a:spcAf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0" algn="ctr">
              <a:spcAft>
                <a:spcPts val="848"/>
              </a:spcAf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0" algn="ctr">
              <a:spcAft>
                <a:spcPts val="561"/>
              </a:spcAf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0" algn="ctr">
              <a:spcAft>
                <a:spcPts val="281"/>
              </a:spcAf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0" algn="ctr">
              <a:spcAft>
                <a:spcPts val="281"/>
              </a:spcAf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0" algn="ctr">
              <a:spcAft>
                <a:spcPts val="281"/>
              </a:spcAf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dt" idx="1"/>
          </p:nvPr>
        </p:nvSpPr>
        <p:spPr>
          <a:xfrm>
            <a:off x="50400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ftr" idx="2"/>
          </p:nvPr>
        </p:nvSpPr>
        <p:spPr>
          <a:xfrm>
            <a:off x="3447000" y="7200000"/>
            <a:ext cx="319500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sldNum" idx="3"/>
          </p:nvPr>
        </p:nvSpPr>
        <p:spPr>
          <a:xfrm>
            <a:off x="722664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ED209D96-2A10-4519-A0D6-BBF72DF68DB3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Vi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2000" cy="126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4752000"/>
            <a:ext cx="9072000" cy="20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indent="0" algn="ctr">
              <a:spcAft>
                <a:spcPts val="1414"/>
              </a:spcAf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indent="0" algn="ctr">
              <a:spcAft>
                <a:spcPts val="1131"/>
              </a:spcAft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indent="0" algn="ctr">
              <a:spcAft>
                <a:spcPts val="848"/>
              </a:spcAft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indent="0" algn="ctr">
              <a:spcAft>
                <a:spcPts val="561"/>
              </a:spcAf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indent="0" algn="ctr">
              <a:spcAft>
                <a:spcPts val="281"/>
              </a:spcAf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indent="0" algn="ctr">
              <a:spcAft>
                <a:spcPts val="281"/>
              </a:spcAf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indent="0" algn="ctr">
              <a:spcAft>
                <a:spcPts val="281"/>
              </a:spcAf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0" algn="ctr">
              <a:spcAft>
                <a:spcPts val="1414"/>
              </a:spcAf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0" algn="ctr">
              <a:spcAft>
                <a:spcPts val="1131"/>
              </a:spcAf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0" algn="ctr">
              <a:spcAft>
                <a:spcPts val="848"/>
              </a:spcAf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0" algn="ctr">
              <a:spcAft>
                <a:spcPts val="561"/>
              </a:spcAf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0" algn="ctr">
              <a:spcAft>
                <a:spcPts val="281"/>
              </a:spcAf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0" algn="ctr">
              <a:spcAft>
                <a:spcPts val="281"/>
              </a:spcAf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0" algn="ctr">
              <a:spcAft>
                <a:spcPts val="281"/>
              </a:spcAf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dt" idx="4"/>
          </p:nvPr>
        </p:nvSpPr>
        <p:spPr>
          <a:xfrm>
            <a:off x="50400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5"/>
          </p:nvPr>
        </p:nvSpPr>
        <p:spPr>
          <a:xfrm>
            <a:off x="3447000" y="7200000"/>
            <a:ext cx="319500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sldNum" idx="6"/>
          </p:nvPr>
        </p:nvSpPr>
        <p:spPr>
          <a:xfrm>
            <a:off x="722664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899A2F22-46CA-436D-9171-46C7D15BDE18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tandar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"/>
          <p:cNvPicPr/>
          <p:nvPr/>
        </p:nvPicPr>
        <p:blipFill>
          <a:blip r:embed="rId2"/>
          <a:stretch/>
        </p:blipFill>
        <p:spPr>
          <a:xfrm>
            <a:off x="0" y="-1440"/>
            <a:ext cx="10080000" cy="756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2000" cy="43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7"/>
          </p:nvPr>
        </p:nvSpPr>
        <p:spPr>
          <a:xfrm>
            <a:off x="50400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ftr" idx="8"/>
          </p:nvPr>
        </p:nvSpPr>
        <p:spPr>
          <a:xfrm>
            <a:off x="3447360" y="7200000"/>
            <a:ext cx="319500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sldNum" idx="9"/>
          </p:nvPr>
        </p:nvSpPr>
        <p:spPr>
          <a:xfrm>
            <a:off x="722700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DDC81E5B-3A64-4C7D-AFC2-3230A681D3F0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Standar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"/>
          <p:cNvPicPr/>
          <p:nvPr/>
        </p:nvPicPr>
        <p:blipFill>
          <a:blip r:embed="rId2"/>
          <a:stretch/>
        </p:blipFill>
        <p:spPr>
          <a:xfrm>
            <a:off x="0" y="-1440"/>
            <a:ext cx="10080000" cy="756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2000" cy="43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0"/>
          </p:nvPr>
        </p:nvSpPr>
        <p:spPr>
          <a:xfrm>
            <a:off x="50400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1"/>
          </p:nvPr>
        </p:nvSpPr>
        <p:spPr>
          <a:xfrm>
            <a:off x="3447360" y="7200000"/>
            <a:ext cx="319500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12"/>
          </p:nvPr>
        </p:nvSpPr>
        <p:spPr>
          <a:xfrm>
            <a:off x="722700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36DCD694-4394-41EB-9538-EAE47CDB4BF8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tandar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2000" cy="43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dt" idx="13"/>
          </p:nvPr>
        </p:nvSpPr>
        <p:spPr>
          <a:xfrm>
            <a:off x="50400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ftr" idx="14"/>
          </p:nvPr>
        </p:nvSpPr>
        <p:spPr>
          <a:xfrm>
            <a:off x="3447360" y="7200000"/>
            <a:ext cx="319500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sldNum" idx="15"/>
          </p:nvPr>
        </p:nvSpPr>
        <p:spPr>
          <a:xfrm>
            <a:off x="722700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5CD9E2CF-1B84-4C1C-A9D5-73CC29BAC98A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Standar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2000" cy="43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dt" idx="16"/>
          </p:nvPr>
        </p:nvSpPr>
        <p:spPr>
          <a:xfrm>
            <a:off x="50400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ftr" idx="17"/>
          </p:nvPr>
        </p:nvSpPr>
        <p:spPr>
          <a:xfrm>
            <a:off x="3447360" y="7200000"/>
            <a:ext cx="319500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sldNum" idx="18"/>
          </p:nvPr>
        </p:nvSpPr>
        <p:spPr>
          <a:xfrm>
            <a:off x="722700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56EE5A99-3E76-4F09-9D9B-9FB276EA8AE3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Standar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2000" cy="43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 idx="19"/>
          </p:nvPr>
        </p:nvSpPr>
        <p:spPr>
          <a:xfrm>
            <a:off x="50400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 idx="20"/>
          </p:nvPr>
        </p:nvSpPr>
        <p:spPr>
          <a:xfrm>
            <a:off x="3447360" y="7200000"/>
            <a:ext cx="319500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sldNum" idx="21"/>
          </p:nvPr>
        </p:nvSpPr>
        <p:spPr>
          <a:xfrm>
            <a:off x="722700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EAE5CD7C-6A35-4DB1-8483-BEE248241546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hyperlink" Target="https://www.nps.gov/agfo/index.htm" TargetMode="External"/><Relationship Id="rId2" Type="http://schemas.openxmlformats.org/officeDocument/2006/relationships/hyperlink" Target="https://www.nps.gov/dino/index.htm" TargetMode="External"/><Relationship Id="rId3" Type="http://schemas.openxmlformats.org/officeDocument/2006/relationships/hyperlink" Target="https://www.nps.gov/flfo/index.htm" TargetMode="External"/><Relationship Id="rId4" Type="http://schemas.openxmlformats.org/officeDocument/2006/relationships/hyperlink" Target="https://www.nps.gov/fobu/index.htm" TargetMode="External"/><Relationship Id="rId5" Type="http://schemas.openxmlformats.org/officeDocument/2006/relationships/hyperlink" Target="https://www.nps.gov/hafo/index.htm" TargetMode="External"/><Relationship Id="rId6" Type="http://schemas.openxmlformats.org/officeDocument/2006/relationships/hyperlink" Target="https://www.nps.gov/joda/index.htm" TargetMode="External"/><Relationship Id="rId7" Type="http://schemas.openxmlformats.org/officeDocument/2006/relationships/hyperlink" Target="https://www.nps.gov/tusk/index.htm" TargetMode="External"/><Relationship Id="rId8" Type="http://schemas.openxmlformats.org/officeDocument/2006/relationships/hyperlink" Target="https://www.nps.gov/pefo/index.htm" TargetMode="External"/><Relationship Id="rId9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hyperlink" Target="https://www.nps.gov/pefo/index.htm" TargetMode="External"/><Relationship Id="rId2" Type="http://schemas.openxmlformats.org/officeDocument/2006/relationships/hyperlink" Target="https://www.nps.gov/pefo/learn/photosmultimedia/photogallery.htm" TargetMode="External"/><Relationship Id="rId3" Type="http://schemas.openxmlformats.org/officeDocument/2006/relationships/slideLayout" Target="../slideLayouts/slideLayout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hyperlink" Target="https://www.nps.gov/dino/index.htm" TargetMode="External"/><Relationship Id="rId2" Type="http://schemas.openxmlformats.org/officeDocument/2006/relationships/hyperlink" Target="https://www.nps.gov/dino/learn/photosmultimedia/photogallery.htm" TargetMode="External"/><Relationship Id="rId3" Type="http://schemas.openxmlformats.org/officeDocument/2006/relationships/slideLayout" Target="../slideLayouts/slideLayout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www.nps.gov/agfo/index.htm" TargetMode="External"/><Relationship Id="rId2" Type="http://schemas.openxmlformats.org/officeDocument/2006/relationships/hyperlink" Target="https://www.nps.gov/agfo/learn/photosmultimedia/photogallery.htm?eid%253D138833%2526root_aId%253D199.03DE584EAF745E8A3C18B26089D2C380.html" TargetMode="External"/><Relationship Id="rId3" Type="http://schemas.openxmlformats.org/officeDocument/2006/relationships/hyperlink" Target="https://www.nps.gov/agfo/learn/index.htm" TargetMode="External"/><Relationship Id="rId4" Type="http://schemas.openxmlformats.org/officeDocument/2006/relationships/slideLayout" Target="../slideLayouts/slideLayout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2000" cy="126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Fossil Parks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504000" y="4752000"/>
            <a:ext cx="9072000" cy="20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And no, I’m not talking about parks full of old people….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2000" cy="43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 algn="l"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1"/>
              </a:rPr>
              <a:t>Agate Fossil Beds National Monument</a:t>
            </a: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Nebraska 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2"/>
              </a:rPr>
              <a:t>Dinosaur National Monument</a:t>
            </a: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Colorado and Utah 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3"/>
              </a:rPr>
              <a:t>Florissant Fossil Beds National Monument</a:t>
            </a: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Colorado 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4"/>
              </a:rPr>
              <a:t>Fossil Butte National Monument</a:t>
            </a: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Wyoming 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5"/>
              </a:rPr>
              <a:t>Hagerman Fossil Beds National Monument</a:t>
            </a: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Idaho 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6"/>
              </a:rPr>
              <a:t>John Day Fossil Beds National Monument</a:t>
            </a: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Oregon 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7"/>
              </a:rPr>
              <a:t>Tule Springs Fossil Beds National Monument</a:t>
            </a: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Nevada 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8"/>
              </a:rPr>
              <a:t>Petrified Forest National Park</a:t>
            </a: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Arizona 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0" algn="l">
              <a:spcBef>
                <a:spcPts val="1191"/>
              </a:spcBef>
              <a:spcAft>
                <a:spcPts val="992"/>
              </a:spcAft>
              <a:buNone/>
            </a:pP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25600" y="457200"/>
            <a:ext cx="770400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marL="432000" indent="-324000" algn="l"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1"/>
              </a:rPr>
              <a:t>Petrified Forest National Park</a:t>
            </a: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Arizona 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2000" cy="43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2"/>
              </a:rPr>
              <a:t>https://www.nps.gov/pefo/learn/photosmultimedia/photogallery.htm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0" algn="l">
              <a:spcAft>
                <a:spcPts val="1417"/>
              </a:spcAft>
              <a:buNone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marL="432000" indent="-324000" algn="l"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1"/>
              </a:rPr>
              <a:t>Dinosaur National Monument</a:t>
            </a: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Colorado and Utah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325800" cy="43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2"/>
              </a:rPr>
              <a:t>https://www.nps.gov/dino/learn/photosmultimedia/photogallery.htm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0" algn="l">
              <a:spcAft>
                <a:spcPts val="1417"/>
              </a:spcAft>
              <a:buNone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marL="432000" indent="-324000" algn="l"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1"/>
              </a:rPr>
              <a:t>Agate Fossil Beds National Monument</a:t>
            </a: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Nebraska 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97200" cy="43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2"/>
              </a:rPr>
              <a:t>https://www.nps.gov/agfo/learn/photosmultimedia/photogallery.htm?eid%253D138833%2526root_aId%253D199.03DE584EAF745E8A3C18B26089D2C380.html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indent="0" algn="l">
              <a:spcAft>
                <a:spcPts val="1417"/>
              </a:spcAft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indent="0" algn="l">
              <a:spcAft>
                <a:spcPts val="1417"/>
              </a:spcAft>
              <a:buNone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Miocene. 23-5 million years ago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"/>
          <p:cNvSpPr txBox="1"/>
          <p:nvPr/>
        </p:nvSpPr>
        <p:spPr>
          <a:xfrm>
            <a:off x="755280" y="5257800"/>
            <a:ext cx="4045320" cy="596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3"/>
              </a:rPr>
              <a:t>https://www.nps.gov/agfo/learn/index.htm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Application>LibreOffice/26.2.6.3$Windows_X86_64 LibreOffice_project/8221e31b3ac356a1623c672912a3d2b492f7e3d1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2026-09-25T10:30:56Z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
This template makes use of the works of Alexander Wilms.</dc:description>
  <dc:language>en-US</dc:language>
  <cp:lastModifiedBy/>
  <dcterms:modified xsi:type="dcterms:W3CDTF">2026-09-25T10:48:26Z</dcterms:modified>
  <cp:revision>2</cp:revision>
  <dc:subject/>
  <dc:title>Vintage</dc:title>
</cp:coreProperties>
</file>