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0080625" cy="7559675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Vi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/>
          <p:nvPr/>
        </p:nvPicPr>
        <p:blipFill>
          <a:blip r:embed="rId2"/>
          <a:stretch/>
        </p:blipFill>
        <p:spPr>
          <a:xfrm>
            <a:off x="0" y="0"/>
            <a:ext cx="10079280" cy="755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280" cy="126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4752000"/>
            <a:ext cx="9071280" cy="201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>
            <a:lvl1pPr marL="432000" indent="0" algn="ctr">
              <a:lnSpc>
                <a:spcPct val="100000"/>
              </a:lnSpc>
              <a:spcAft>
                <a:spcPts val="1414"/>
              </a:spcAft>
              <a:buNone/>
              <a:tabLst>
                <a:tab pos="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marL="864000" indent="0" algn="ctr">
              <a:lnSpc>
                <a:spcPct val="100000"/>
              </a:lnSpc>
              <a:spcAft>
                <a:spcPts val="1131"/>
              </a:spcAft>
              <a:buNone/>
              <a:tabLst>
                <a:tab pos="0" algn="l"/>
              </a:tabLst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marL="1296000" indent="0" algn="ctr">
              <a:lnSpc>
                <a:spcPct val="100000"/>
              </a:lnSpc>
              <a:spcAft>
                <a:spcPts val="848"/>
              </a:spcAft>
              <a:buNone/>
              <a:tabLst>
                <a:tab pos="0" algn="l"/>
              </a:tabLst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marL="1728000" indent="0" algn="ctr">
              <a:lnSpc>
                <a:spcPct val="100000"/>
              </a:lnSpc>
              <a:spcAft>
                <a:spcPts val="56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marL="2160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marL="2592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marL="3024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0" algn="ctr">
              <a:lnSpc>
                <a:spcPct val="100000"/>
              </a:lnSpc>
              <a:spcAft>
                <a:spcPts val="1414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indent="0" algn="ctr">
              <a:lnSpc>
                <a:spcPct val="100000"/>
              </a:lnSpc>
              <a:spcAft>
                <a:spcPts val="1131"/>
              </a:spcAft>
              <a:buNone/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indent="0" algn="ctr">
              <a:lnSpc>
                <a:spcPct val="100000"/>
              </a:lnSpc>
              <a:spcAft>
                <a:spcPts val="848"/>
              </a:spcAft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indent="0" algn="ctr">
              <a:lnSpc>
                <a:spcPct val="100000"/>
              </a:lnSpc>
              <a:spcAft>
                <a:spcPts val="56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dt" idx="1"/>
          </p:nvPr>
        </p:nvSpPr>
        <p:spPr>
          <a:xfrm>
            <a:off x="504000" y="7200000"/>
            <a:ext cx="234756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ftr" idx="2"/>
          </p:nvPr>
        </p:nvSpPr>
        <p:spPr>
          <a:xfrm>
            <a:off x="3447000" y="7200000"/>
            <a:ext cx="319428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sldNum" idx="3"/>
          </p:nvPr>
        </p:nvSpPr>
        <p:spPr>
          <a:xfrm>
            <a:off x="7226640" y="7200000"/>
            <a:ext cx="234756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EE6E6E0-7F89-4D64-9C85-3D669BCD325C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"/>
          <p:cNvPicPr/>
          <p:nvPr/>
        </p:nvPicPr>
        <p:blipFill>
          <a:blip r:embed="rId2"/>
          <a:stretch/>
        </p:blipFill>
        <p:spPr>
          <a:xfrm>
            <a:off x="0" y="0"/>
            <a:ext cx="10079280" cy="755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280" cy="126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04000" y="4752000"/>
            <a:ext cx="9071280" cy="201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19999"/>
          </a:bodyPr>
          <a:lstStyle>
            <a:lvl1pPr marL="432000" indent="0" algn="ctr">
              <a:lnSpc>
                <a:spcPct val="100000"/>
              </a:lnSpc>
              <a:spcAft>
                <a:spcPts val="1414"/>
              </a:spcAft>
              <a:buNone/>
              <a:tabLst>
                <a:tab pos="0" algn="l"/>
              </a:tabLst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marL="864000" indent="0" algn="ctr">
              <a:lnSpc>
                <a:spcPct val="100000"/>
              </a:lnSpc>
              <a:spcAft>
                <a:spcPts val="1131"/>
              </a:spcAft>
              <a:buNone/>
              <a:tabLst>
                <a:tab pos="0" algn="l"/>
              </a:tabLst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marL="1296000" indent="0" algn="ctr">
              <a:lnSpc>
                <a:spcPct val="100000"/>
              </a:lnSpc>
              <a:spcAft>
                <a:spcPts val="848"/>
              </a:spcAft>
              <a:buNone/>
              <a:tabLst>
                <a:tab pos="0" algn="l"/>
              </a:tabLst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marL="1728000" indent="0" algn="ctr">
              <a:lnSpc>
                <a:spcPct val="100000"/>
              </a:lnSpc>
              <a:spcAft>
                <a:spcPts val="56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marL="2160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marL="2592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marL="3024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0" algn="ctr">
              <a:lnSpc>
                <a:spcPct val="100000"/>
              </a:lnSpc>
              <a:spcAft>
                <a:spcPts val="1414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indent="0" algn="ctr">
              <a:lnSpc>
                <a:spcPct val="100000"/>
              </a:lnSpc>
              <a:spcAft>
                <a:spcPts val="1131"/>
              </a:spcAft>
              <a:buNone/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indent="0" algn="ctr">
              <a:lnSpc>
                <a:spcPct val="100000"/>
              </a:lnSpc>
              <a:spcAft>
                <a:spcPts val="848"/>
              </a:spcAft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indent="0" algn="ctr">
              <a:lnSpc>
                <a:spcPct val="100000"/>
              </a:lnSpc>
              <a:spcAft>
                <a:spcPts val="56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indent="0" algn="ctr">
              <a:lnSpc>
                <a:spcPct val="100000"/>
              </a:lnSpc>
              <a:spcAft>
                <a:spcPts val="28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4"/>
          </p:nvPr>
        </p:nvSpPr>
        <p:spPr>
          <a:xfrm>
            <a:off x="504000" y="7200000"/>
            <a:ext cx="234756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5"/>
          </p:nvPr>
        </p:nvSpPr>
        <p:spPr>
          <a:xfrm>
            <a:off x="3447000" y="7200000"/>
            <a:ext cx="319428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6"/>
          </p:nvPr>
        </p:nvSpPr>
        <p:spPr>
          <a:xfrm>
            <a:off x="7226640" y="7200000"/>
            <a:ext cx="234756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DA8C9E1-F49E-45C5-8EC9-9BADC5822A48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tanda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"/>
          <p:cNvPicPr/>
          <p:nvPr/>
        </p:nvPicPr>
        <p:blipFill>
          <a:blip r:embed="rId2"/>
          <a:stretch/>
        </p:blipFill>
        <p:spPr>
          <a:xfrm>
            <a:off x="0" y="-1440"/>
            <a:ext cx="10079280" cy="755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280" cy="1137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7"/>
          </p:nvPr>
        </p:nvSpPr>
        <p:spPr>
          <a:xfrm>
            <a:off x="504000" y="7200000"/>
            <a:ext cx="234756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8"/>
          </p:nvPr>
        </p:nvSpPr>
        <p:spPr>
          <a:xfrm>
            <a:off x="3447360" y="7200000"/>
            <a:ext cx="319428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sldNum" idx="9"/>
          </p:nvPr>
        </p:nvSpPr>
        <p:spPr>
          <a:xfrm>
            <a:off x="7227000" y="7200000"/>
            <a:ext cx="234756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2F24B7A-4799-4311-A219-CDB38B6289CA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"/>
          <p:cNvPicPr/>
          <p:nvPr/>
        </p:nvPicPr>
        <p:blipFill>
          <a:blip r:embed="rId2"/>
          <a:stretch/>
        </p:blipFill>
        <p:spPr>
          <a:xfrm>
            <a:off x="0" y="-1440"/>
            <a:ext cx="10079280" cy="755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280" cy="1137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0"/>
          </p:nvPr>
        </p:nvSpPr>
        <p:spPr>
          <a:xfrm>
            <a:off x="504000" y="7200000"/>
            <a:ext cx="234756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1"/>
          </p:nvPr>
        </p:nvSpPr>
        <p:spPr>
          <a:xfrm>
            <a:off x="3447360" y="7200000"/>
            <a:ext cx="319428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2"/>
          </p:nvPr>
        </p:nvSpPr>
        <p:spPr>
          <a:xfrm>
            <a:off x="7227000" y="7200000"/>
            <a:ext cx="234756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CA814FB-8C61-4DB1-BC52-FA46A6CCF550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Standar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"/>
          <p:cNvPicPr/>
          <p:nvPr/>
        </p:nvPicPr>
        <p:blipFill>
          <a:blip r:embed="rId2"/>
          <a:stretch/>
        </p:blipFill>
        <p:spPr>
          <a:xfrm>
            <a:off x="0" y="0"/>
            <a:ext cx="10079280" cy="755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280" cy="1137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3"/>
          </p:nvPr>
        </p:nvSpPr>
        <p:spPr>
          <a:xfrm>
            <a:off x="504000" y="7200000"/>
            <a:ext cx="234756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14"/>
          </p:nvPr>
        </p:nvSpPr>
        <p:spPr>
          <a:xfrm>
            <a:off x="3447360" y="7200000"/>
            <a:ext cx="319428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sldNum" idx="15"/>
          </p:nvPr>
        </p:nvSpPr>
        <p:spPr>
          <a:xfrm>
            <a:off x="7227000" y="7200000"/>
            <a:ext cx="234756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D3D0B9E-AD56-4C6B-93BE-72BBB9F36713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"/>
          <p:cNvPicPr/>
          <p:nvPr/>
        </p:nvPicPr>
        <p:blipFill>
          <a:blip r:embed="rId2"/>
          <a:stretch/>
        </p:blipFill>
        <p:spPr>
          <a:xfrm>
            <a:off x="0" y="0"/>
            <a:ext cx="10079280" cy="755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280" cy="1137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dt" idx="16"/>
          </p:nvPr>
        </p:nvSpPr>
        <p:spPr>
          <a:xfrm>
            <a:off x="504000" y="7200000"/>
            <a:ext cx="234756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ftr" idx="17"/>
          </p:nvPr>
        </p:nvSpPr>
        <p:spPr>
          <a:xfrm>
            <a:off x="3447360" y="7200000"/>
            <a:ext cx="319428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sldNum" idx="18"/>
          </p:nvPr>
        </p:nvSpPr>
        <p:spPr>
          <a:xfrm>
            <a:off x="7227000" y="7200000"/>
            <a:ext cx="234756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9A801EF-7FDE-41BE-B9A9-26018E5D32AB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Standar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"/>
          <p:cNvPicPr/>
          <p:nvPr/>
        </p:nvPicPr>
        <p:blipFill>
          <a:blip r:embed="rId2"/>
          <a:stretch/>
        </p:blipFill>
        <p:spPr>
          <a:xfrm>
            <a:off x="0" y="0"/>
            <a:ext cx="10079280" cy="755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04000" y="301320"/>
            <a:ext cx="7703280" cy="1137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  <a:lvl2pPr lvl="1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2pPr>
            <a:lvl3pPr lvl="2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3pPr>
            <a:lvl4pPr lvl="3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4pPr>
            <a:lvl5pPr lvl="4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5pPr>
            <a:lvl6pPr lvl="5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6pPr>
            <a:lvl7pPr lvl="6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7pPr>
          </a:lstStyle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864000" lvl="1" indent="-324000" algn="l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296000" lvl="2" indent="-288000" algn="l">
              <a:lnSpc>
                <a:spcPct val="100000"/>
              </a:lnSpc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1728000" lvl="3" indent="-216000" algn="l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160000" lvl="4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2592000" lvl="5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024000" lvl="6" indent="-216000" algn="l">
              <a:lnSpc>
                <a:spcPct val="100000"/>
              </a:lnSpc>
              <a:spcAft>
                <a:spcPts val="283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 idx="19"/>
          </p:nvPr>
        </p:nvSpPr>
        <p:spPr>
          <a:xfrm>
            <a:off x="504000" y="7200000"/>
            <a:ext cx="234756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 idx="20"/>
          </p:nvPr>
        </p:nvSpPr>
        <p:spPr>
          <a:xfrm>
            <a:off x="3447360" y="7200000"/>
            <a:ext cx="319428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 idx="21"/>
          </p:nvPr>
        </p:nvSpPr>
        <p:spPr>
          <a:xfrm>
            <a:off x="7227000" y="7200000"/>
            <a:ext cx="2347560" cy="21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D379B17-9957-4019-907C-BC731F2FA8EC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hyperlink" Target="https://www.nps.gov/bicy/index.htm" TargetMode="External"/><Relationship Id="rId2" Type="http://schemas.openxmlformats.org/officeDocument/2006/relationships/hyperlink" Target="https://www.nps.gov/bith/index.htm" TargetMode="External"/><Relationship Id="rId3" Type="http://schemas.openxmlformats.org/officeDocument/2006/relationships/hyperlink" Target="https://www.nps.gov/tapr/index.htm" TargetMode="External"/><Relationship Id="rId4" Type="http://schemas.openxmlformats.org/officeDocument/2006/relationships/hyperlink" Target="https://www.nps.gov/chis/index.htm" TargetMode="External"/><Relationship Id="rId5" Type="http://schemas.openxmlformats.org/officeDocument/2006/relationships/hyperlink" Target="https://www.nps.gov/cong/index.htm" TargetMode="External"/><Relationship Id="rId6" Type="http://schemas.openxmlformats.org/officeDocument/2006/relationships/hyperlink" Target="https://www.nps.gov/ever/index.htm" TargetMode="External"/><Relationship Id="rId7" Type="http://schemas.openxmlformats.org/officeDocument/2006/relationships/hyperlink" Target="https://www.nps.gov/jotr/index.htm" TargetMode="External"/><Relationship Id="rId8" Type="http://schemas.openxmlformats.org/officeDocument/2006/relationships/hyperlink" Target="https://www.nps.gov/redw/index.htm" TargetMode="External"/><Relationship Id="rId9" Type="http://schemas.openxmlformats.org/officeDocument/2006/relationships/hyperlink" Target="https://www.nps.gov/sagu/index.htm" TargetMode="External"/><Relationship Id="rId10" Type="http://schemas.openxmlformats.org/officeDocument/2006/relationships/hyperlink" Target="https://www.nps.gov/seki/index.htm" TargetMode="External"/><Relationship Id="rId11" Type="http://schemas.openxmlformats.org/officeDocument/2006/relationships/hyperlink" Target="https://www.nps.gov/orpi/index.htm" TargetMode="External"/><Relationship Id="rId12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hyperlink" Target="https://www.nps.gov/jotr/learn/photosmultimedia/photogallery.htm" TargetMode="External"/><Relationship Id="rId2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s://www.nps.gov/jotr/index.htm" TargetMode="External"/><Relationship Id="rId2" Type="http://schemas.openxmlformats.org/officeDocument/2006/relationships/hyperlink" Target="https://www.nps.gov/jotr/learn/photosmultimedia/photogallery.htm" TargetMode="External"/><Relationship Id="rId3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www.nps.gov/redw/index.htm" TargetMode="External"/><Relationship Id="rId2" Type="http://schemas.openxmlformats.org/officeDocument/2006/relationships/hyperlink" Target="https://www.nps.gov/redw/learn/photosmultimedia/photogallery.htm" TargetMode="External"/><Relationship Id="rId3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www.nps.gov/sagu/index.htm" TargetMode="External"/><Relationship Id="rId2" Type="http://schemas.openxmlformats.org/officeDocument/2006/relationships/hyperlink" Target="https://www.nps.gov/sagu/learn/photosmultimedia/photogallery.htm" TargetMode="External"/><Relationship Id="rId3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3168000"/>
            <a:ext cx="9071280" cy="126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Plants</a:t>
            </a: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	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504000" y="4751280"/>
            <a:ext cx="9071280" cy="201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marL="432000" indent="0" algn="ctr">
              <a:lnSpc>
                <a:spcPct val="100000"/>
              </a:lnSpc>
              <a:spcAft>
                <a:spcPts val="1414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Wait… what?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0" algn="ctr">
              <a:lnSpc>
                <a:spcPct val="100000"/>
              </a:lnSpc>
              <a:spcAft>
                <a:spcPts val="1414"/>
              </a:spcAft>
              <a:buNone/>
              <a:tabLst>
                <a:tab pos="0" algn="l"/>
              </a:tabLst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0" algn="ctr">
              <a:lnSpc>
                <a:spcPct val="100000"/>
              </a:lnSpc>
              <a:spcAft>
                <a:spcPts val="1414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Yeah, you heard right.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457200" y="1769040"/>
            <a:ext cx="9071280" cy="5545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"/>
              </a:rPr>
              <a:t>Big Cypress National Preserve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Florida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2"/>
              </a:rPr>
              <a:t>Big Thicket National Preserve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Texas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3"/>
              </a:rPr>
              <a:t>Tallgrass Prairie National Preserve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Kansas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4"/>
              </a:rPr>
              <a:t>Channel Islands National Park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California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5"/>
              </a:rPr>
              <a:t>Congaree National Park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South Carolina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6"/>
              </a:rPr>
              <a:t>Everglades National Park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Florida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7"/>
              </a:rPr>
              <a:t>Joshua Tree National Park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California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8"/>
              </a:rPr>
              <a:t>Redwood National Park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California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9"/>
              </a:rPr>
              <a:t>Saguaro National Park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Arizona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0"/>
              </a:rPr>
              <a:t>Sequoia National Park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California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  <a:hlinkClick r:id="rId11"/>
              </a:rPr>
              <a:t>Organ Pipe Cactus National Monument</a:t>
            </a: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Arizona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Everglades NP,  FL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Invasive critters.  Discuss one.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"/>
              </a:rPr>
              <a:t>https://www.nps.gov/jotr/learn/photosmultimedia/photogallery.htm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432000" indent="0" algn="l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"/>
              </a:rPr>
              <a:t>Joshua Tree National Park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California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504000" y="160020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2"/>
              </a:rPr>
              <a:t>https://www.nps.gov/jotr/learn/photosmultimedia/photogallery.htm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0" algn="l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"/>
              </a:rPr>
              <a:t>Redwood National Park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California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2"/>
              </a:rPr>
              <a:t>https://www.nps.gov/redw/learn/photosmultimedia/photogallery.htm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0" algn="l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marL="432000" indent="-32400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1"/>
              </a:rPr>
              <a:t>Saguaro National Park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, Arizona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-324000" algn="l">
              <a:lnSpc>
                <a:spcPct val="100000"/>
              </a:lnSpc>
              <a:spcAft>
                <a:spcPts val="1417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EE"/>
                </a:solidFill>
                <a:effectLst/>
                <a:uFillTx/>
                <a:latin typeface="Times New Roman"/>
                <a:hlinkClick r:id="rId2"/>
              </a:rPr>
              <a:t>https://www.nps.gov/sagu/learn/photosmultimedia/photogallery.htm</a:t>
            </a: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indent="0" algn="l">
              <a:lnSpc>
                <a:spcPct val="100000"/>
              </a:lnSpc>
              <a:spcAft>
                <a:spcPts val="1417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504000" y="300600"/>
            <a:ext cx="7703280" cy="1139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504000" y="1769040"/>
            <a:ext cx="9071280" cy="438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Aft>
                <a:spcPts val="1417"/>
              </a:spcAft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</TotalTime>
  <Application>LibreOffice/26.2.6.3$Windows_X86_64 LibreOffice_project/8221e31b3ac356a1623c672912a3d2b492f7e3d1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2026-09-24T12:13:05Z</dcterms:created>
  <dc:creator/>
  <dc:description>Those creative commons textures have been used:
http://www.flickr.com/photos/kellyloveswhales/3505365913/ by 'Kelly Loves Whales'
http://www.flickr.com/photos/digitalyardsale/4806075532/in/photostream/ by Nick Merritt
License: https://creativecommons.org/licenses/by-sa/3.0/
This template makes use of the works of Alexander Wilms.</dc:description>
  <dc:language>en-US</dc:language>
  <cp:lastModifiedBy/>
  <dcterms:modified xsi:type="dcterms:W3CDTF">2026-09-25T10:34:56Z</dcterms:modified>
  <cp:revision>7</cp:revision>
  <dc:subject/>
  <dc:title>Vintage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