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0077450" cy="756285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Vintage">
    <p:spTree>
      <p:nvGrpSpPr>
        <p:cNvPr id="1" name=""/>
        <p:cNvGrpSpPr/>
        <p:nvPr/>
      </p:nvGrpSpPr>
      <p:grpSpPr>
        <a:xfrm>
          <a:off x="0" y="0"/>
          <a:ext cx="0" cy="0"/>
          <a:chOff x="0" y="0"/>
          <a:chExt cx="0" cy="0"/>
        </a:xfrm>
      </p:grpSpPr>
      <p:pic>
        <p:nvPicPr>
          <p:cNvPr id="2" name=""/>
          <p:cNvPicPr/>
          <p:nvPr/>
        </p:nvPicPr>
        <p:blipFill>
          <a:blip r:embed="rId2"/>
          <a:stretch/>
        </p:blipFill>
        <p:spPr>
          <a:xfrm>
            <a:off x="0" y="0"/>
            <a:ext cx="10080000" cy="7560000"/>
          </a:xfrm>
          <a:prstGeom prst="rect">
            <a:avLst/>
          </a:prstGeom>
          <a:noFill/>
          <a:ln w="0">
            <a:noFill/>
          </a:ln>
        </p:spPr>
      </p:pic>
      <p:sp>
        <p:nvSpPr>
          <p:cNvPr id="3" name="PlaceHolder 1"/>
          <p:cNvSpPr>
            <a:spLocks noGrp="1"/>
          </p:cNvSpPr>
          <p:nvPr>
            <p:ph type="title"/>
          </p:nvPr>
        </p:nvSpPr>
        <p:spPr>
          <a:xfrm>
            <a:off x="504000" y="3168000"/>
            <a:ext cx="9072000" cy="1262160"/>
          </a:xfrm>
          <a:prstGeom prst="rect">
            <a:avLst/>
          </a:prstGeom>
          <a:noFill/>
          <a:ln w="0">
            <a:noFill/>
          </a:ln>
        </p:spPr>
        <p:txBody>
          <a:bodyPr lIns="0" tIns="0" rIns="0" bIns="0" anchor="ctr">
            <a:normAutofit/>
          </a:bodyPr>
          <a:lstStyle>
            <a:lvl1pPr indent="0" algn="ctr">
              <a:buNone/>
              <a:defRPr lang="en-US" sz="4400" b="0" u="none" strike="noStrike">
                <a:solidFill>
                  <a:srgbClr val="000000"/>
                </a:solidFill>
                <a:effectLst/>
                <a:uFillTx/>
                <a:latin typeface="Times New Roman"/>
              </a:defRPr>
            </a:lvl1pPr>
          </a:lstStyle>
          <a:p>
            <a:pPr indent="0" algn="ctr">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4" name="PlaceHolder 2"/>
          <p:cNvSpPr>
            <a:spLocks noGrp="1"/>
          </p:cNvSpPr>
          <p:nvPr>
            <p:ph type="body"/>
          </p:nvPr>
        </p:nvSpPr>
        <p:spPr>
          <a:xfrm>
            <a:off x="504000" y="4752000"/>
            <a:ext cx="9072000" cy="2016000"/>
          </a:xfrm>
          <a:prstGeom prst="rect">
            <a:avLst/>
          </a:prstGeom>
          <a:noFill/>
          <a:ln w="0">
            <a:noFill/>
          </a:ln>
        </p:spPr>
        <p:txBody>
          <a:bodyPr lIns="0" tIns="0" rIns="0" bIns="0" anchor="t">
            <a:normAutofit fontScale="77500" lnSpcReduction="19999"/>
          </a:bodyPr>
          <a:lstStyle>
            <a:lvl1pPr indent="0" algn="ctr">
              <a:spcAft>
                <a:spcPts val="1414"/>
              </a:spcAft>
              <a:defRPr lang="en-US" sz="3200" b="0" u="none" strike="noStrike">
                <a:solidFill>
                  <a:srgbClr val="000000"/>
                </a:solidFill>
                <a:effectLst/>
                <a:uFillTx/>
                <a:latin typeface="Times New Roman"/>
              </a:defRPr>
            </a:lvl1pPr>
            <a:lvl2pPr lvl="1" indent="0" algn="ctr">
              <a:spcAft>
                <a:spcPts val="1131"/>
              </a:spcAft>
              <a:defRPr lang="en-US" sz="2800" b="0" u="none" strike="noStrike">
                <a:solidFill>
                  <a:srgbClr val="000000"/>
                </a:solidFill>
                <a:effectLst/>
                <a:uFillTx/>
                <a:latin typeface="Times New Roman"/>
              </a:defRPr>
            </a:lvl2pPr>
            <a:lvl3pPr lvl="2" indent="0" algn="ctr">
              <a:spcAft>
                <a:spcPts val="848"/>
              </a:spcAft>
              <a:defRPr lang="en-US" sz="2400" b="0" u="none" strike="noStrike">
                <a:solidFill>
                  <a:srgbClr val="000000"/>
                </a:solidFill>
                <a:effectLst/>
                <a:uFillTx/>
                <a:latin typeface="Times New Roman"/>
              </a:defRPr>
            </a:lvl3pPr>
            <a:lvl4pPr lvl="3" indent="0" algn="ctr">
              <a:spcAft>
                <a:spcPts val="561"/>
              </a:spcAft>
              <a:defRPr lang="en-US" sz="2000" b="0" u="none" strike="noStrike">
                <a:solidFill>
                  <a:srgbClr val="000000"/>
                </a:solidFill>
                <a:effectLst/>
                <a:uFillTx/>
                <a:latin typeface="Times New Roman"/>
              </a:defRPr>
            </a:lvl4pPr>
            <a:lvl5pPr lvl="4" indent="0" algn="ctr">
              <a:spcAft>
                <a:spcPts val="281"/>
              </a:spcAft>
              <a:defRPr lang="en-US" sz="2000" b="0" u="none" strike="noStrike">
                <a:solidFill>
                  <a:srgbClr val="000000"/>
                </a:solidFill>
                <a:effectLst/>
                <a:uFillTx/>
                <a:latin typeface="Times New Roman"/>
              </a:defRPr>
            </a:lvl5pPr>
            <a:lvl6pPr lvl="5" indent="0" algn="ctr">
              <a:spcAft>
                <a:spcPts val="281"/>
              </a:spcAft>
              <a:defRPr lang="en-US" sz="2000" b="0" u="none" strike="noStrike">
                <a:solidFill>
                  <a:srgbClr val="000000"/>
                </a:solidFill>
                <a:effectLst/>
                <a:uFillTx/>
                <a:latin typeface="Times New Roman"/>
              </a:defRPr>
            </a:lvl6pPr>
            <a:lvl7pPr lvl="6" indent="0" algn="ctr">
              <a:spcAft>
                <a:spcPts val="281"/>
              </a:spcAft>
              <a:defRPr lang="en-US" sz="2000" b="0" u="none" strike="noStrike">
                <a:solidFill>
                  <a:srgbClr val="000000"/>
                </a:solidFill>
                <a:effectLst/>
                <a:uFillTx/>
                <a:latin typeface="Times New Roman"/>
              </a:defRPr>
            </a:lvl7pPr>
          </a:lstStyle>
          <a:p>
            <a:pPr marL="432000" indent="0" algn="ctr">
              <a:spcAft>
                <a:spcPts val="1414"/>
              </a:spcAft>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0" algn="ctr">
              <a:spcAft>
                <a:spcPts val="1131"/>
              </a:spcAft>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0" algn="ctr">
              <a:spcAft>
                <a:spcPts val="848"/>
              </a:spcAft>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0" algn="ctr">
              <a:spcAft>
                <a:spcPts val="561"/>
              </a:spcAft>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0" algn="ctr">
              <a:spcAft>
                <a:spcPts val="281"/>
              </a:spcAft>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0" algn="ctr">
              <a:spcAft>
                <a:spcPts val="281"/>
              </a:spcAft>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0" algn="ctr">
              <a:spcAft>
                <a:spcPts val="281"/>
              </a:spcAft>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5" name="PlaceHolder 3"/>
          <p:cNvSpPr>
            <a:spLocks noGrp="1"/>
          </p:cNvSpPr>
          <p:nvPr>
            <p:ph type="dt" idx="1"/>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6" name="PlaceHolder 4"/>
          <p:cNvSpPr>
            <a:spLocks noGrp="1"/>
          </p:cNvSpPr>
          <p:nvPr>
            <p:ph type="ftr" idx="2"/>
          </p:nvPr>
        </p:nvSpPr>
        <p:spPr>
          <a:xfrm>
            <a:off x="344700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7" name="PlaceHolder 5"/>
          <p:cNvSpPr>
            <a:spLocks noGrp="1"/>
          </p:cNvSpPr>
          <p:nvPr>
            <p:ph type="sldNum" idx="3"/>
          </p:nvPr>
        </p:nvSpPr>
        <p:spPr>
          <a:xfrm>
            <a:off x="722664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CB442CD1-396B-4038-8979-B1B41FE3E886}"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Vintage">
    <p:spTree>
      <p:nvGrpSpPr>
        <p:cNvPr id="1" name=""/>
        <p:cNvGrpSpPr/>
        <p:nvPr/>
      </p:nvGrpSpPr>
      <p:grpSpPr>
        <a:xfrm>
          <a:off x="0" y="0"/>
          <a:ext cx="0" cy="0"/>
          <a:chOff x="0" y="0"/>
          <a:chExt cx="0" cy="0"/>
        </a:xfrm>
      </p:grpSpPr>
      <p:pic>
        <p:nvPicPr>
          <p:cNvPr id="8" name=""/>
          <p:cNvPicPr/>
          <p:nvPr/>
        </p:nvPicPr>
        <p:blipFill>
          <a:blip r:embed="rId2"/>
          <a:stretch/>
        </p:blipFill>
        <p:spPr>
          <a:xfrm>
            <a:off x="0" y="0"/>
            <a:ext cx="10080000" cy="7560000"/>
          </a:xfrm>
          <a:prstGeom prst="rect">
            <a:avLst/>
          </a:prstGeom>
          <a:noFill/>
          <a:ln w="0">
            <a:noFill/>
          </a:ln>
        </p:spPr>
      </p:pic>
      <p:sp>
        <p:nvSpPr>
          <p:cNvPr id="9" name="PlaceHolder 1"/>
          <p:cNvSpPr>
            <a:spLocks noGrp="1"/>
          </p:cNvSpPr>
          <p:nvPr>
            <p:ph type="title"/>
          </p:nvPr>
        </p:nvSpPr>
        <p:spPr>
          <a:xfrm>
            <a:off x="504000" y="3168000"/>
            <a:ext cx="9072000" cy="1262160"/>
          </a:xfrm>
          <a:prstGeom prst="rect">
            <a:avLst/>
          </a:prstGeom>
          <a:noFill/>
          <a:ln w="0">
            <a:noFill/>
          </a:ln>
        </p:spPr>
        <p:txBody>
          <a:bodyPr lIns="0" tIns="0" rIns="0" bIns="0" anchor="ctr">
            <a:normAutofit/>
          </a:bodyPr>
          <a:lstStyle>
            <a:lvl1pPr indent="0" algn="ctr">
              <a:buNone/>
              <a:defRPr lang="en-US" sz="4400" b="0" u="none" strike="noStrike">
                <a:solidFill>
                  <a:srgbClr val="000000"/>
                </a:solidFill>
                <a:effectLst/>
                <a:uFillTx/>
                <a:latin typeface="Times New Roman"/>
              </a:defRPr>
            </a:lvl1pPr>
          </a:lstStyle>
          <a:p>
            <a:pPr indent="0" algn="ctr">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10" name="PlaceHolder 2"/>
          <p:cNvSpPr>
            <a:spLocks noGrp="1"/>
          </p:cNvSpPr>
          <p:nvPr>
            <p:ph type="body"/>
          </p:nvPr>
        </p:nvSpPr>
        <p:spPr>
          <a:xfrm>
            <a:off x="504000" y="4752000"/>
            <a:ext cx="9072000" cy="2016000"/>
          </a:xfrm>
          <a:prstGeom prst="rect">
            <a:avLst/>
          </a:prstGeom>
          <a:noFill/>
          <a:ln w="0">
            <a:noFill/>
          </a:ln>
        </p:spPr>
        <p:txBody>
          <a:bodyPr lIns="0" tIns="0" rIns="0" bIns="0" anchor="t">
            <a:normAutofit fontScale="77500" lnSpcReduction="19999"/>
          </a:bodyPr>
          <a:lstStyle>
            <a:lvl1pPr indent="0" algn="ctr">
              <a:spcAft>
                <a:spcPts val="1414"/>
              </a:spcAft>
              <a:defRPr lang="en-US" sz="3200" b="0" u="none" strike="noStrike">
                <a:solidFill>
                  <a:srgbClr val="000000"/>
                </a:solidFill>
                <a:effectLst/>
                <a:uFillTx/>
                <a:latin typeface="Times New Roman"/>
              </a:defRPr>
            </a:lvl1pPr>
            <a:lvl2pPr lvl="1" indent="0" algn="ctr">
              <a:spcAft>
                <a:spcPts val="1131"/>
              </a:spcAft>
              <a:defRPr lang="en-US" sz="2800" b="0" u="none" strike="noStrike">
                <a:solidFill>
                  <a:srgbClr val="000000"/>
                </a:solidFill>
                <a:effectLst/>
                <a:uFillTx/>
                <a:latin typeface="Times New Roman"/>
              </a:defRPr>
            </a:lvl2pPr>
            <a:lvl3pPr lvl="2" indent="0" algn="ctr">
              <a:spcAft>
                <a:spcPts val="848"/>
              </a:spcAft>
              <a:defRPr lang="en-US" sz="2400" b="0" u="none" strike="noStrike">
                <a:solidFill>
                  <a:srgbClr val="000000"/>
                </a:solidFill>
                <a:effectLst/>
                <a:uFillTx/>
                <a:latin typeface="Times New Roman"/>
              </a:defRPr>
            </a:lvl3pPr>
            <a:lvl4pPr lvl="3" indent="0" algn="ctr">
              <a:spcAft>
                <a:spcPts val="561"/>
              </a:spcAft>
              <a:defRPr lang="en-US" sz="2000" b="0" u="none" strike="noStrike">
                <a:solidFill>
                  <a:srgbClr val="000000"/>
                </a:solidFill>
                <a:effectLst/>
                <a:uFillTx/>
                <a:latin typeface="Times New Roman"/>
              </a:defRPr>
            </a:lvl4pPr>
            <a:lvl5pPr lvl="4" indent="0" algn="ctr">
              <a:spcAft>
                <a:spcPts val="281"/>
              </a:spcAft>
              <a:defRPr lang="en-US" sz="2000" b="0" u="none" strike="noStrike">
                <a:solidFill>
                  <a:srgbClr val="000000"/>
                </a:solidFill>
                <a:effectLst/>
                <a:uFillTx/>
                <a:latin typeface="Times New Roman"/>
              </a:defRPr>
            </a:lvl5pPr>
            <a:lvl6pPr lvl="5" indent="0" algn="ctr">
              <a:spcAft>
                <a:spcPts val="281"/>
              </a:spcAft>
              <a:defRPr lang="en-US" sz="2000" b="0" u="none" strike="noStrike">
                <a:solidFill>
                  <a:srgbClr val="000000"/>
                </a:solidFill>
                <a:effectLst/>
                <a:uFillTx/>
                <a:latin typeface="Times New Roman"/>
              </a:defRPr>
            </a:lvl6pPr>
            <a:lvl7pPr lvl="6" indent="0" algn="ctr">
              <a:spcAft>
                <a:spcPts val="281"/>
              </a:spcAft>
              <a:defRPr lang="en-US" sz="2000" b="0" u="none" strike="noStrike">
                <a:solidFill>
                  <a:srgbClr val="000000"/>
                </a:solidFill>
                <a:effectLst/>
                <a:uFillTx/>
                <a:latin typeface="Times New Roman"/>
              </a:defRPr>
            </a:lvl7pPr>
          </a:lstStyle>
          <a:p>
            <a:pPr marL="432000" indent="0" algn="ctr">
              <a:spcAft>
                <a:spcPts val="1414"/>
              </a:spcAft>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0" algn="ctr">
              <a:spcAft>
                <a:spcPts val="1131"/>
              </a:spcAft>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0" algn="ctr">
              <a:spcAft>
                <a:spcPts val="848"/>
              </a:spcAft>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0" algn="ctr">
              <a:spcAft>
                <a:spcPts val="561"/>
              </a:spcAft>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0" algn="ctr">
              <a:spcAft>
                <a:spcPts val="281"/>
              </a:spcAft>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0" algn="ctr">
              <a:spcAft>
                <a:spcPts val="281"/>
              </a:spcAft>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0" algn="ctr">
              <a:spcAft>
                <a:spcPts val="281"/>
              </a:spcAft>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11" name="PlaceHolder 3"/>
          <p:cNvSpPr>
            <a:spLocks noGrp="1"/>
          </p:cNvSpPr>
          <p:nvPr>
            <p:ph type="dt" idx="4"/>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12" name="PlaceHolder 4"/>
          <p:cNvSpPr>
            <a:spLocks noGrp="1"/>
          </p:cNvSpPr>
          <p:nvPr>
            <p:ph type="ftr" idx="5"/>
          </p:nvPr>
        </p:nvSpPr>
        <p:spPr>
          <a:xfrm>
            <a:off x="344700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3" name="PlaceHolder 5"/>
          <p:cNvSpPr>
            <a:spLocks noGrp="1"/>
          </p:cNvSpPr>
          <p:nvPr>
            <p:ph type="sldNum" idx="6"/>
          </p:nvPr>
        </p:nvSpPr>
        <p:spPr>
          <a:xfrm>
            <a:off x="722664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2F10537D-8903-44EE-9A12-30A8F2C2FB0C}"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1">
    <p:spTree>
      <p:nvGrpSpPr>
        <p:cNvPr id="1" name=""/>
        <p:cNvGrpSpPr/>
        <p:nvPr/>
      </p:nvGrpSpPr>
      <p:grpSpPr>
        <a:xfrm>
          <a:off x="0" y="0"/>
          <a:ext cx="0" cy="0"/>
          <a:chOff x="0" y="0"/>
          <a:chExt cx="0" cy="0"/>
        </a:xfrm>
      </p:grpSpPr>
      <p:pic>
        <p:nvPicPr>
          <p:cNvPr id="14" name=""/>
          <p:cNvPicPr/>
          <p:nvPr/>
        </p:nvPicPr>
        <p:blipFill>
          <a:blip r:embed="rId2"/>
          <a:stretch/>
        </p:blipFill>
        <p:spPr>
          <a:xfrm>
            <a:off x="0" y="-1440"/>
            <a:ext cx="10080000" cy="7560000"/>
          </a:xfrm>
          <a:prstGeom prst="rect">
            <a:avLst/>
          </a:prstGeom>
          <a:noFill/>
          <a:ln w="0">
            <a:noFill/>
          </a:ln>
        </p:spPr>
      </p:pic>
      <p:sp>
        <p:nvSpPr>
          <p:cNvPr id="15" name="PlaceHolder 1"/>
          <p:cNvSpPr>
            <a:spLocks noGrp="1"/>
          </p:cNvSpPr>
          <p:nvPr>
            <p:ph type="title"/>
          </p:nvPr>
        </p:nvSpPr>
        <p:spPr>
          <a:xfrm>
            <a:off x="504000" y="301320"/>
            <a:ext cx="7704000" cy="1138680"/>
          </a:xfrm>
          <a:prstGeom prst="rect">
            <a:avLst/>
          </a:prstGeom>
          <a:noFill/>
          <a:ln w="0">
            <a:noFill/>
          </a:ln>
        </p:spPr>
        <p:txBody>
          <a:bodyPr lIns="0" tIns="0" rIns="0" bIns="0" anchor="ctr">
            <a:noAutofit/>
          </a:bodyPr>
          <a:lstStyle>
            <a:lvl1pPr indent="0" algn="l">
              <a:buNone/>
              <a:defRPr lang="en-US" sz="4400" b="0" u="none" strike="noStrike">
                <a:solidFill>
                  <a:srgbClr val="000000"/>
                </a:solidFill>
                <a:effectLst/>
                <a:uFillTx/>
                <a:latin typeface="Times New Roman"/>
              </a:defRPr>
            </a:lvl1pPr>
          </a:lstStyle>
          <a:p>
            <a:pPr indent="0" algn="l">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16" name="PlaceHolder 2"/>
          <p:cNvSpPr>
            <a:spLocks noGrp="1"/>
          </p:cNvSpPr>
          <p:nvPr>
            <p:ph type="body"/>
          </p:nvPr>
        </p:nvSpPr>
        <p:spPr>
          <a:xfrm>
            <a:off x="504000" y="1769040"/>
            <a:ext cx="9072000" cy="4384440"/>
          </a:xfrm>
          <a:prstGeom prst="rect">
            <a:avLst/>
          </a:prstGeom>
          <a:noFill/>
          <a:ln w="0">
            <a:noFill/>
          </a:ln>
        </p:spPr>
        <p:txBody>
          <a:bodyPr lIns="0" tIns="0" rIns="0" bIns="0" anchor="t">
            <a:normAutofit/>
          </a:bodyPr>
          <a:lstStyle>
            <a:lvl1pPr algn="l">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17" name="PlaceHolder 3"/>
          <p:cNvSpPr>
            <a:spLocks noGrp="1"/>
          </p:cNvSpPr>
          <p:nvPr>
            <p:ph type="dt" idx="7"/>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18" name="PlaceHolder 4"/>
          <p:cNvSpPr>
            <a:spLocks noGrp="1"/>
          </p:cNvSpPr>
          <p:nvPr>
            <p:ph type="ftr" idx="8"/>
          </p:nvPr>
        </p:nvSpPr>
        <p:spPr>
          <a:xfrm>
            <a:off x="344736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9" name="PlaceHolder 5"/>
          <p:cNvSpPr>
            <a:spLocks noGrp="1"/>
          </p:cNvSpPr>
          <p:nvPr>
            <p:ph type="sldNum" idx="9"/>
          </p:nvPr>
        </p:nvSpPr>
        <p:spPr>
          <a:xfrm>
            <a:off x="722700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9CCC41F2-C4D9-4765-BDD2-A0A2EE14B5CC}"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1">
    <p:spTree>
      <p:nvGrpSpPr>
        <p:cNvPr id="1" name=""/>
        <p:cNvGrpSpPr/>
        <p:nvPr/>
      </p:nvGrpSpPr>
      <p:grpSpPr>
        <a:xfrm>
          <a:off x="0" y="0"/>
          <a:ext cx="0" cy="0"/>
          <a:chOff x="0" y="0"/>
          <a:chExt cx="0" cy="0"/>
        </a:xfrm>
      </p:grpSpPr>
      <p:pic>
        <p:nvPicPr>
          <p:cNvPr id="20" name=""/>
          <p:cNvPicPr/>
          <p:nvPr/>
        </p:nvPicPr>
        <p:blipFill>
          <a:blip r:embed="rId2"/>
          <a:stretch/>
        </p:blipFill>
        <p:spPr>
          <a:xfrm>
            <a:off x="0" y="-1440"/>
            <a:ext cx="10080000" cy="7560000"/>
          </a:xfrm>
          <a:prstGeom prst="rect">
            <a:avLst/>
          </a:prstGeom>
          <a:noFill/>
          <a:ln w="0">
            <a:noFill/>
          </a:ln>
        </p:spPr>
      </p:pic>
      <p:sp>
        <p:nvSpPr>
          <p:cNvPr id="21" name="PlaceHolder 1"/>
          <p:cNvSpPr>
            <a:spLocks noGrp="1"/>
          </p:cNvSpPr>
          <p:nvPr>
            <p:ph type="title"/>
          </p:nvPr>
        </p:nvSpPr>
        <p:spPr>
          <a:xfrm>
            <a:off x="504000" y="301320"/>
            <a:ext cx="7704000" cy="1138680"/>
          </a:xfrm>
          <a:prstGeom prst="rect">
            <a:avLst/>
          </a:prstGeom>
          <a:noFill/>
          <a:ln w="0">
            <a:noFill/>
          </a:ln>
        </p:spPr>
        <p:txBody>
          <a:bodyPr lIns="0" tIns="0" rIns="0" bIns="0" anchor="ctr">
            <a:noAutofit/>
          </a:bodyPr>
          <a:lstStyle>
            <a:lvl1pPr indent="0" algn="l">
              <a:buNone/>
              <a:defRPr lang="en-US" sz="4400" b="0" u="none" strike="noStrike">
                <a:solidFill>
                  <a:srgbClr val="000000"/>
                </a:solidFill>
                <a:effectLst/>
                <a:uFillTx/>
                <a:latin typeface="Times New Roman"/>
              </a:defRPr>
            </a:lvl1pPr>
          </a:lstStyle>
          <a:p>
            <a:pPr indent="0" algn="l">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22" name="PlaceHolder 2"/>
          <p:cNvSpPr>
            <a:spLocks noGrp="1"/>
          </p:cNvSpPr>
          <p:nvPr>
            <p:ph type="body"/>
          </p:nvPr>
        </p:nvSpPr>
        <p:spPr>
          <a:xfrm>
            <a:off x="504000" y="1769040"/>
            <a:ext cx="9072000" cy="4384440"/>
          </a:xfrm>
          <a:prstGeom prst="rect">
            <a:avLst/>
          </a:prstGeom>
          <a:noFill/>
          <a:ln w="0">
            <a:noFill/>
          </a:ln>
        </p:spPr>
        <p:txBody>
          <a:bodyPr lIns="0" tIns="0" rIns="0" bIns="0" anchor="t">
            <a:normAutofit/>
          </a:bodyPr>
          <a:lstStyle>
            <a:lvl1pPr algn="l">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23" name="PlaceHolder 3"/>
          <p:cNvSpPr>
            <a:spLocks noGrp="1"/>
          </p:cNvSpPr>
          <p:nvPr>
            <p:ph type="dt" idx="10"/>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24" name="PlaceHolder 4"/>
          <p:cNvSpPr>
            <a:spLocks noGrp="1"/>
          </p:cNvSpPr>
          <p:nvPr>
            <p:ph type="ftr" idx="11"/>
          </p:nvPr>
        </p:nvSpPr>
        <p:spPr>
          <a:xfrm>
            <a:off x="344736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5" name="PlaceHolder 5"/>
          <p:cNvSpPr>
            <a:spLocks noGrp="1"/>
          </p:cNvSpPr>
          <p:nvPr>
            <p:ph type="sldNum" idx="12"/>
          </p:nvPr>
        </p:nvSpPr>
        <p:spPr>
          <a:xfrm>
            <a:off x="722700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402D3D9C-BF85-43F4-B2B1-71E600016BF7}"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2">
    <p:spTree>
      <p:nvGrpSpPr>
        <p:cNvPr id="1" name=""/>
        <p:cNvGrpSpPr/>
        <p:nvPr/>
      </p:nvGrpSpPr>
      <p:grpSpPr>
        <a:xfrm>
          <a:off x="0" y="0"/>
          <a:ext cx="0" cy="0"/>
          <a:chOff x="0" y="0"/>
          <a:chExt cx="0" cy="0"/>
        </a:xfrm>
      </p:grpSpPr>
      <p:pic>
        <p:nvPicPr>
          <p:cNvPr id="26" name=""/>
          <p:cNvPicPr/>
          <p:nvPr/>
        </p:nvPicPr>
        <p:blipFill>
          <a:blip r:embed="rId2"/>
          <a:stretch/>
        </p:blipFill>
        <p:spPr>
          <a:xfrm>
            <a:off x="0" y="0"/>
            <a:ext cx="10080000" cy="7560000"/>
          </a:xfrm>
          <a:prstGeom prst="rect">
            <a:avLst/>
          </a:prstGeom>
          <a:noFill/>
          <a:ln w="0">
            <a:noFill/>
          </a:ln>
        </p:spPr>
      </p:pic>
      <p:sp>
        <p:nvSpPr>
          <p:cNvPr id="27" name="PlaceHolder 1"/>
          <p:cNvSpPr>
            <a:spLocks noGrp="1"/>
          </p:cNvSpPr>
          <p:nvPr>
            <p:ph type="title"/>
          </p:nvPr>
        </p:nvSpPr>
        <p:spPr>
          <a:xfrm>
            <a:off x="504000" y="301320"/>
            <a:ext cx="7704000" cy="1138680"/>
          </a:xfrm>
          <a:prstGeom prst="rect">
            <a:avLst/>
          </a:prstGeom>
          <a:noFill/>
          <a:ln w="0">
            <a:noFill/>
          </a:ln>
        </p:spPr>
        <p:txBody>
          <a:bodyPr lIns="0" tIns="0" rIns="0" bIns="0" anchor="ctr">
            <a:noAutofit/>
          </a:bodyPr>
          <a:lstStyle>
            <a:lvl1pPr indent="0" algn="l">
              <a:buNone/>
              <a:defRPr lang="en-US" sz="4400" b="0" u="none" strike="noStrike">
                <a:solidFill>
                  <a:srgbClr val="000000"/>
                </a:solidFill>
                <a:effectLst/>
                <a:uFillTx/>
                <a:latin typeface="Times New Roman"/>
              </a:defRPr>
            </a:lvl1pPr>
          </a:lstStyle>
          <a:p>
            <a:pPr indent="0" algn="l">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28" name="PlaceHolder 2"/>
          <p:cNvSpPr>
            <a:spLocks noGrp="1"/>
          </p:cNvSpPr>
          <p:nvPr>
            <p:ph type="body"/>
          </p:nvPr>
        </p:nvSpPr>
        <p:spPr>
          <a:xfrm>
            <a:off x="504000" y="1769040"/>
            <a:ext cx="9072000" cy="4384440"/>
          </a:xfrm>
          <a:prstGeom prst="rect">
            <a:avLst/>
          </a:prstGeom>
          <a:noFill/>
          <a:ln w="0">
            <a:noFill/>
          </a:ln>
        </p:spPr>
        <p:txBody>
          <a:bodyPr lIns="0" tIns="0" rIns="0" bIns="0" anchor="t">
            <a:normAutofit/>
          </a:bodyPr>
          <a:lstStyle>
            <a:lvl1pPr algn="l">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29" name="PlaceHolder 3"/>
          <p:cNvSpPr>
            <a:spLocks noGrp="1"/>
          </p:cNvSpPr>
          <p:nvPr>
            <p:ph type="dt" idx="13"/>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30" name="PlaceHolder 4"/>
          <p:cNvSpPr>
            <a:spLocks noGrp="1"/>
          </p:cNvSpPr>
          <p:nvPr>
            <p:ph type="ftr" idx="14"/>
          </p:nvPr>
        </p:nvSpPr>
        <p:spPr>
          <a:xfrm>
            <a:off x="344736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1" name="PlaceHolder 5"/>
          <p:cNvSpPr>
            <a:spLocks noGrp="1"/>
          </p:cNvSpPr>
          <p:nvPr>
            <p:ph type="sldNum" idx="15"/>
          </p:nvPr>
        </p:nvSpPr>
        <p:spPr>
          <a:xfrm>
            <a:off x="722700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8FDBBDF9-624D-414A-8DE4-6CB3AB5BD3A9}"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2">
    <p:spTree>
      <p:nvGrpSpPr>
        <p:cNvPr id="1" name=""/>
        <p:cNvGrpSpPr/>
        <p:nvPr/>
      </p:nvGrpSpPr>
      <p:grpSpPr>
        <a:xfrm>
          <a:off x="0" y="0"/>
          <a:ext cx="0" cy="0"/>
          <a:chOff x="0" y="0"/>
          <a:chExt cx="0" cy="0"/>
        </a:xfrm>
      </p:grpSpPr>
      <p:pic>
        <p:nvPicPr>
          <p:cNvPr id="32" name=""/>
          <p:cNvPicPr/>
          <p:nvPr/>
        </p:nvPicPr>
        <p:blipFill>
          <a:blip r:embed="rId2"/>
          <a:stretch/>
        </p:blipFill>
        <p:spPr>
          <a:xfrm>
            <a:off x="0" y="0"/>
            <a:ext cx="10080000" cy="7560000"/>
          </a:xfrm>
          <a:prstGeom prst="rect">
            <a:avLst/>
          </a:prstGeom>
          <a:noFill/>
          <a:ln w="0">
            <a:noFill/>
          </a:ln>
        </p:spPr>
      </p:pic>
      <p:sp>
        <p:nvSpPr>
          <p:cNvPr id="33" name="PlaceHolder 1"/>
          <p:cNvSpPr>
            <a:spLocks noGrp="1"/>
          </p:cNvSpPr>
          <p:nvPr>
            <p:ph type="title"/>
          </p:nvPr>
        </p:nvSpPr>
        <p:spPr>
          <a:xfrm>
            <a:off x="504000" y="301320"/>
            <a:ext cx="7704000" cy="1138680"/>
          </a:xfrm>
          <a:prstGeom prst="rect">
            <a:avLst/>
          </a:prstGeom>
          <a:noFill/>
          <a:ln w="0">
            <a:noFill/>
          </a:ln>
        </p:spPr>
        <p:txBody>
          <a:bodyPr lIns="0" tIns="0" rIns="0" bIns="0" anchor="ctr">
            <a:noAutofit/>
          </a:bodyPr>
          <a:lstStyle>
            <a:lvl1pPr indent="0" algn="l">
              <a:buNone/>
              <a:defRPr lang="en-US" sz="4400" b="0" u="none" strike="noStrike">
                <a:solidFill>
                  <a:srgbClr val="000000"/>
                </a:solidFill>
                <a:effectLst/>
                <a:uFillTx/>
                <a:latin typeface="Times New Roman"/>
              </a:defRPr>
            </a:lvl1pPr>
          </a:lstStyle>
          <a:p>
            <a:pPr indent="0" algn="l">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34" name="PlaceHolder 2"/>
          <p:cNvSpPr>
            <a:spLocks noGrp="1"/>
          </p:cNvSpPr>
          <p:nvPr>
            <p:ph type="body"/>
          </p:nvPr>
        </p:nvSpPr>
        <p:spPr>
          <a:xfrm>
            <a:off x="504000" y="1769040"/>
            <a:ext cx="9072000" cy="4384440"/>
          </a:xfrm>
          <a:prstGeom prst="rect">
            <a:avLst/>
          </a:prstGeom>
          <a:noFill/>
          <a:ln w="0">
            <a:noFill/>
          </a:ln>
        </p:spPr>
        <p:txBody>
          <a:bodyPr lIns="0" tIns="0" rIns="0" bIns="0" anchor="t">
            <a:normAutofit/>
          </a:bodyPr>
          <a:lstStyle>
            <a:lvl1pPr algn="l">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35" name="PlaceHolder 3"/>
          <p:cNvSpPr>
            <a:spLocks noGrp="1"/>
          </p:cNvSpPr>
          <p:nvPr>
            <p:ph type="dt" idx="16"/>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36" name="PlaceHolder 4"/>
          <p:cNvSpPr>
            <a:spLocks noGrp="1"/>
          </p:cNvSpPr>
          <p:nvPr>
            <p:ph type="ftr" idx="17"/>
          </p:nvPr>
        </p:nvSpPr>
        <p:spPr>
          <a:xfrm>
            <a:off x="344736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7" name="PlaceHolder 5"/>
          <p:cNvSpPr>
            <a:spLocks noGrp="1"/>
          </p:cNvSpPr>
          <p:nvPr>
            <p:ph type="sldNum" idx="18"/>
          </p:nvPr>
        </p:nvSpPr>
        <p:spPr>
          <a:xfrm>
            <a:off x="722700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D4FE11CF-B02F-4F92-BC4B-EA7DB939004C}"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3">
    <p:spTree>
      <p:nvGrpSpPr>
        <p:cNvPr id="1" name=""/>
        <p:cNvGrpSpPr/>
        <p:nvPr/>
      </p:nvGrpSpPr>
      <p:grpSpPr>
        <a:xfrm>
          <a:off x="0" y="0"/>
          <a:ext cx="0" cy="0"/>
          <a:chOff x="0" y="0"/>
          <a:chExt cx="0" cy="0"/>
        </a:xfrm>
      </p:grpSpPr>
      <p:pic>
        <p:nvPicPr>
          <p:cNvPr id="38" name=""/>
          <p:cNvPicPr/>
          <p:nvPr/>
        </p:nvPicPr>
        <p:blipFill>
          <a:blip r:embed="rId2"/>
          <a:stretch/>
        </p:blipFill>
        <p:spPr>
          <a:xfrm>
            <a:off x="0" y="0"/>
            <a:ext cx="10080000" cy="7560000"/>
          </a:xfrm>
          <a:prstGeom prst="rect">
            <a:avLst/>
          </a:prstGeom>
          <a:noFill/>
          <a:ln w="0">
            <a:noFill/>
          </a:ln>
        </p:spPr>
      </p:pic>
      <p:sp>
        <p:nvSpPr>
          <p:cNvPr id="39" name="PlaceHolder 1"/>
          <p:cNvSpPr>
            <a:spLocks noGrp="1"/>
          </p:cNvSpPr>
          <p:nvPr>
            <p:ph type="title"/>
          </p:nvPr>
        </p:nvSpPr>
        <p:spPr>
          <a:xfrm>
            <a:off x="504000" y="301320"/>
            <a:ext cx="7704000" cy="1138680"/>
          </a:xfrm>
          <a:prstGeom prst="rect">
            <a:avLst/>
          </a:prstGeom>
          <a:noFill/>
          <a:ln w="0">
            <a:noFill/>
          </a:ln>
        </p:spPr>
        <p:txBody>
          <a:bodyPr lIns="0" tIns="0" rIns="0" bIns="0" anchor="ctr">
            <a:noAutofit/>
          </a:bodyPr>
          <a:lstStyle>
            <a:lvl1pPr indent="0" algn="l">
              <a:buNone/>
              <a:defRPr lang="en-US" sz="4400" b="0" u="none" strike="noStrike">
                <a:solidFill>
                  <a:srgbClr val="000000"/>
                </a:solidFill>
                <a:effectLst/>
                <a:uFillTx/>
                <a:latin typeface="Times New Roman"/>
              </a:defRPr>
            </a:lvl1pPr>
          </a:lstStyle>
          <a:p>
            <a:pPr indent="0" algn="l">
              <a:buNone/>
            </a:pPr>
            <a:r>
              <a:rPr lang="en-US" sz="4400" b="0" u="none" strike="noStrike">
                <a:solidFill>
                  <a:srgbClr val="000000"/>
                </a:solidFill>
                <a:effectLst/>
                <a:uFillTx/>
                <a:latin typeface="Times New Roman"/>
              </a:rPr>
              <a:t>Click to edit the title text format</a:t>
            </a:r>
            <a:endParaRPr lang="en-US" sz="4400" b="0" u="none" strike="noStrike">
              <a:solidFill>
                <a:srgbClr val="000000"/>
              </a:solidFill>
              <a:effectLst/>
              <a:uFillTx/>
              <a:latin typeface="Times New Roman"/>
            </a:endParaRPr>
          </a:p>
        </p:txBody>
      </p:sp>
      <p:sp>
        <p:nvSpPr>
          <p:cNvPr id="40" name="PlaceHolder 2"/>
          <p:cNvSpPr>
            <a:spLocks noGrp="1"/>
          </p:cNvSpPr>
          <p:nvPr>
            <p:ph type="body"/>
          </p:nvPr>
        </p:nvSpPr>
        <p:spPr>
          <a:xfrm>
            <a:off x="504000" y="1769040"/>
            <a:ext cx="9072000" cy="4384440"/>
          </a:xfrm>
          <a:prstGeom prst="rect">
            <a:avLst/>
          </a:prstGeom>
          <a:noFill/>
          <a:ln w="0">
            <a:noFill/>
          </a:ln>
        </p:spPr>
        <p:txBody>
          <a:bodyPr lIns="0" tIns="0" rIns="0" bIns="0" anchor="t">
            <a:normAutofit/>
          </a:bodyPr>
          <a:lstStyle>
            <a:lvl1pPr algn="l">
              <a:spcAft>
                <a:spcPts val="1417"/>
              </a:spcAft>
              <a:buClr>
                <a:srgbClr val="000000"/>
              </a:buClr>
              <a:buSzPct val="45000"/>
              <a:buFont typeface="Wingdings" charset="2"/>
              <a:buChar char=""/>
              <a:defRPr lang="en-US" sz="3200" b="0" u="none" strike="noStrike">
                <a:solidFill>
                  <a:srgbClr val="000000"/>
                </a:solidFill>
                <a:effectLst/>
                <a:uFillTx/>
                <a:latin typeface="Times New Roman"/>
              </a:defRPr>
            </a:lvl1pPr>
            <a:lvl2pPr lvl="1" algn="l">
              <a:spcAft>
                <a:spcPts val="1134"/>
              </a:spcAft>
              <a:buClr>
                <a:srgbClr val="000000"/>
              </a:buClr>
              <a:buSzPct val="75000"/>
              <a:buFont typeface="Symbol" charset="2"/>
              <a:buChar char=""/>
              <a:defRPr lang="en-US" sz="2800" b="0" u="none" strike="noStrike">
                <a:solidFill>
                  <a:srgbClr val="000000"/>
                </a:solidFill>
                <a:effectLst/>
                <a:uFillTx/>
                <a:latin typeface="Times New Roman"/>
              </a:defRPr>
            </a:lvl2pPr>
            <a:lvl3pPr lvl="2" algn="l">
              <a:spcAft>
                <a:spcPts val="850"/>
              </a:spcAft>
              <a:buClr>
                <a:srgbClr val="000000"/>
              </a:buClr>
              <a:buSzPct val="45000"/>
              <a:buFont typeface="Wingdings" charset="2"/>
              <a:buChar char=""/>
              <a:defRPr lang="en-US" sz="2400" b="0" u="none" strike="noStrike">
                <a:solidFill>
                  <a:srgbClr val="000000"/>
                </a:solidFill>
                <a:effectLst/>
                <a:uFillTx/>
                <a:latin typeface="Times New Roman"/>
              </a:defRPr>
            </a:lvl3pPr>
            <a:lvl4pPr lvl="3" algn="l">
              <a:spcAft>
                <a:spcPts val="567"/>
              </a:spcAft>
              <a:buClr>
                <a:srgbClr val="000000"/>
              </a:buClr>
              <a:buSzPct val="75000"/>
              <a:buFont typeface="Symbol" charset="2"/>
              <a:buChar char=""/>
              <a:defRPr lang="en-US" sz="2000" b="0" u="none" strike="noStrike">
                <a:solidFill>
                  <a:srgbClr val="000000"/>
                </a:solidFill>
                <a:effectLst/>
                <a:uFillTx/>
                <a:latin typeface="Times New Roman"/>
              </a:defRPr>
            </a:lvl4pPr>
            <a:lvl5pPr lvl="4"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5pPr>
            <a:lvl6pPr lvl="5"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6pPr>
            <a:lvl7pPr lvl="6" algn="l">
              <a:spcAft>
                <a:spcPts val="283"/>
              </a:spcAft>
              <a:buClr>
                <a:srgbClr val="000000"/>
              </a:buClr>
              <a:buSzPct val="45000"/>
              <a:buFont typeface="Wingdings" charset="2"/>
              <a:buChar char=""/>
              <a:defRPr lang="en-US" sz="2000" b="0" u="none" strike="noStrike">
                <a:solidFill>
                  <a:srgbClr val="000000"/>
                </a:solidFill>
                <a:effectLst/>
                <a:uFillTx/>
                <a:latin typeface="Times New Roman"/>
              </a:defRPr>
            </a:lvl7pPr>
          </a:lstStyle>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Click to edit the outline text format</a:t>
            </a:r>
            <a:endParaRPr lang="en-US" sz="3200" b="0" u="none" strike="noStrike">
              <a:solidFill>
                <a:srgbClr val="000000"/>
              </a:solidFill>
              <a:effectLst/>
              <a:uFillTx/>
              <a:latin typeface="Times New Roman"/>
            </a:endParaRPr>
          </a:p>
          <a:p>
            <a:pPr marL="864000" lvl="1" indent="-324000" algn="l">
              <a:spcAft>
                <a:spcPts val="1134"/>
              </a:spcAft>
              <a:buClr>
                <a:srgbClr val="000000"/>
              </a:buClr>
              <a:buSzPct val="75000"/>
              <a:buFont typeface="Symbol" charset="2"/>
              <a:buChar char=""/>
            </a:pPr>
            <a:r>
              <a:rPr lang="en-US" sz="2800" b="0" u="none" strike="noStrike">
                <a:solidFill>
                  <a:srgbClr val="000000"/>
                </a:solidFill>
                <a:effectLst/>
                <a:uFillTx/>
                <a:latin typeface="Times New Roman"/>
              </a:rPr>
              <a:t>Second Outline Level</a:t>
            </a:r>
            <a:endParaRPr lang="en-US" sz="2800" b="0" u="none" strike="noStrike">
              <a:solidFill>
                <a:srgbClr val="000000"/>
              </a:solidFill>
              <a:effectLst/>
              <a:uFillTx/>
              <a:latin typeface="Times New Roman"/>
            </a:endParaRPr>
          </a:p>
          <a:p>
            <a:pPr marL="1296000" lvl="2" indent="-288000" algn="l">
              <a:spcAft>
                <a:spcPts val="850"/>
              </a:spcAft>
              <a:buClr>
                <a:srgbClr val="000000"/>
              </a:buClr>
              <a:buSzPct val="45000"/>
              <a:buFont typeface="Wingdings" charset="2"/>
              <a:buChar char=""/>
            </a:pPr>
            <a:r>
              <a:rPr lang="en-US" sz="2400" b="0" u="none" strike="noStrike">
                <a:solidFill>
                  <a:srgbClr val="000000"/>
                </a:solidFill>
                <a:effectLst/>
                <a:uFillTx/>
                <a:latin typeface="Times New Roman"/>
              </a:rPr>
              <a:t>Third Outline Level</a:t>
            </a:r>
            <a:endParaRPr lang="en-US" sz="2400" b="0" u="none" strike="noStrike">
              <a:solidFill>
                <a:srgbClr val="000000"/>
              </a:solidFill>
              <a:effectLst/>
              <a:uFillTx/>
              <a:latin typeface="Times New Roman"/>
            </a:endParaRPr>
          </a:p>
          <a:p>
            <a:pPr marL="1728000" lvl="3" indent="-216000" algn="l">
              <a:spcAft>
                <a:spcPts val="567"/>
              </a:spcAft>
              <a:buClr>
                <a:srgbClr val="000000"/>
              </a:buClr>
              <a:buSzPct val="75000"/>
              <a:buFont typeface="Symbol" charset="2"/>
              <a:buChar char=""/>
            </a:pPr>
            <a:r>
              <a:rPr lang="en-US" sz="2000" b="0" u="none" strike="noStrike">
                <a:solidFill>
                  <a:srgbClr val="000000"/>
                </a:solidFill>
                <a:effectLst/>
                <a:uFillTx/>
                <a:latin typeface="Times New Roman"/>
              </a:rPr>
              <a:t>Fourth Outline Level</a:t>
            </a:r>
            <a:endParaRPr lang="en-US" sz="2000" b="0" u="none" strike="noStrike">
              <a:solidFill>
                <a:srgbClr val="000000"/>
              </a:solidFill>
              <a:effectLst/>
              <a:uFillTx/>
              <a:latin typeface="Times New Roman"/>
            </a:endParaRPr>
          </a:p>
          <a:p>
            <a:pPr marL="2160000" lvl="4"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Fifth Outline Level</a:t>
            </a:r>
            <a:endParaRPr lang="en-US" sz="2000" b="0" u="none" strike="noStrike">
              <a:solidFill>
                <a:srgbClr val="000000"/>
              </a:solidFill>
              <a:effectLst/>
              <a:uFillTx/>
              <a:latin typeface="Times New Roman"/>
            </a:endParaRPr>
          </a:p>
          <a:p>
            <a:pPr marL="2592000" lvl="5"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Sixth Outline Level</a:t>
            </a:r>
            <a:endParaRPr lang="en-US" sz="2000" b="0" u="none" strike="noStrike">
              <a:solidFill>
                <a:srgbClr val="000000"/>
              </a:solidFill>
              <a:effectLst/>
              <a:uFillTx/>
              <a:latin typeface="Times New Roman"/>
            </a:endParaRPr>
          </a:p>
          <a:p>
            <a:pPr marL="3024000" lvl="6" indent="-216000" algn="l">
              <a:spcAft>
                <a:spcPts val="283"/>
              </a:spcAft>
              <a:buClr>
                <a:srgbClr val="000000"/>
              </a:buClr>
              <a:buSzPct val="45000"/>
              <a:buFont typeface="Wingdings" charset="2"/>
              <a:buChar char=""/>
            </a:pPr>
            <a:r>
              <a:rPr lang="en-US" sz="2000" b="0" u="none" strike="noStrike">
                <a:solidFill>
                  <a:srgbClr val="000000"/>
                </a:solidFill>
                <a:effectLst/>
                <a:uFillTx/>
                <a:latin typeface="Times New Roman"/>
              </a:rPr>
              <a:t>Seventh Outline Level</a:t>
            </a:r>
            <a:endParaRPr lang="en-US" sz="2000" b="0" u="none" strike="noStrike">
              <a:solidFill>
                <a:srgbClr val="000000"/>
              </a:solidFill>
              <a:effectLst/>
              <a:uFillTx/>
              <a:latin typeface="Times New Roman"/>
            </a:endParaRPr>
          </a:p>
        </p:txBody>
      </p:sp>
      <p:sp>
        <p:nvSpPr>
          <p:cNvPr id="41" name="PlaceHolder 3"/>
          <p:cNvSpPr>
            <a:spLocks noGrp="1"/>
          </p:cNvSpPr>
          <p:nvPr>
            <p:ph type="dt" idx="19"/>
          </p:nvPr>
        </p:nvSpPr>
        <p:spPr>
          <a:xfrm>
            <a:off x="504000" y="7200000"/>
            <a:ext cx="2348280" cy="216000"/>
          </a:xfrm>
          <a:prstGeom prst="rect">
            <a:avLst/>
          </a:prstGeom>
          <a:noFill/>
          <a:ln w="0">
            <a:noFill/>
          </a:ln>
        </p:spPr>
        <p:txBody>
          <a:bodyPr lIns="0" tIns="0" rIns="0" bIns="0" anchor="t">
            <a:sp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42" name="PlaceHolder 4"/>
          <p:cNvSpPr>
            <a:spLocks noGrp="1"/>
          </p:cNvSpPr>
          <p:nvPr>
            <p:ph type="ftr" idx="20"/>
          </p:nvPr>
        </p:nvSpPr>
        <p:spPr>
          <a:xfrm>
            <a:off x="3447360" y="7200000"/>
            <a:ext cx="3195000" cy="216000"/>
          </a:xfrm>
          <a:prstGeom prst="rect">
            <a:avLst/>
          </a:prstGeom>
          <a:noFill/>
          <a:ln w="0">
            <a:noFill/>
          </a:ln>
        </p:spPr>
        <p:txBody>
          <a:bodyPr lIns="0" tIns="0" rIns="0" bIns="0" anchor="t">
            <a:sp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3" name="PlaceHolder 5"/>
          <p:cNvSpPr>
            <a:spLocks noGrp="1"/>
          </p:cNvSpPr>
          <p:nvPr>
            <p:ph type="sldNum" idx="21"/>
          </p:nvPr>
        </p:nvSpPr>
        <p:spPr>
          <a:xfrm>
            <a:off x="7227000" y="7200000"/>
            <a:ext cx="2348280" cy="216000"/>
          </a:xfrm>
          <a:prstGeom prst="rect">
            <a:avLst/>
          </a:prstGeom>
          <a:noFill/>
          <a:ln w="0">
            <a:noFill/>
          </a:ln>
        </p:spPr>
        <p:txBody>
          <a:bodyPr lIns="0" tIns="0" rIns="0" bIns="0" anchor="t">
            <a:spAutoFit/>
          </a:bodyPr>
          <a:lstStyle>
            <a:lvl1pPr indent="0" algn="r">
              <a:buNone/>
              <a:defRPr lang="en-US" sz="1400" b="0" u="none" strike="noStrike">
                <a:solidFill>
                  <a:srgbClr val="000000"/>
                </a:solidFill>
                <a:effectLst/>
                <a:uFillTx/>
                <a:latin typeface="Times New Roman"/>
              </a:defRPr>
            </a:lvl1pPr>
          </a:lstStyle>
          <a:p>
            <a:pPr indent="0" algn="r">
              <a:buNone/>
            </a:pPr>
            <a:fld id="{2A39777F-F601-492A-B353-7A77ACA2D78E}"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hyperlink" Target="https://www.nps.gov/subjects/volcanoes/primary-volcanic-parks.htm" TargetMode="External"/><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hyperlink" Target="https://www.nps.gov/crmo/learn/photosmultimedia/photogallery.htm" TargetMode="External"/><Relationship Id="rId2"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hyperlink" Target="https://www.nps.gov/deto/learn/photosmultimedia/photogallery.htm" TargetMode="External"/><Relationship Id="rId2"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hyperlink" Target="https://www.nps.gov/havo/learn/photosmultimedia/photogallery.htm" TargetMode="External"/><Relationship Id="rId2"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hyperlink" Target="https://www.nps.gov/mora/learn/photosmultimedia/photogallery.htm" TargetMode="External"/><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5.xml"/>
</Relationships>
</file>

<file path=ppt/slides/_rels/slide17.xml.rels><?xml version="1.0" encoding="UTF-8"?>
<Relationships xmlns="http://schemas.openxmlformats.org/package/2006/relationships"><Relationship Id="rId1" Type="http://schemas.openxmlformats.org/officeDocument/2006/relationships/hyperlink" Target="https://www.nps.gov/yell/learn/photosmultimedia/photogallery.htm" TargetMode="External"/><Relationship Id="rId2"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PlaceHolder 1"/>
          <p:cNvSpPr>
            <a:spLocks noGrp="1"/>
          </p:cNvSpPr>
          <p:nvPr>
            <p:ph type="title"/>
          </p:nvPr>
        </p:nvSpPr>
        <p:spPr>
          <a:xfrm>
            <a:off x="504000" y="3168000"/>
            <a:ext cx="9072000" cy="1262160"/>
          </a:xfrm>
          <a:prstGeom prst="rect">
            <a:avLst/>
          </a:prstGeom>
          <a:noFill/>
          <a:ln w="0">
            <a:noFill/>
          </a:ln>
        </p:spPr>
        <p:txBody>
          <a:bodyPr lIns="0" tIns="0" rIns="0" bIns="0" anchor="ctr">
            <a:normAutofit/>
          </a:bodyPr>
          <a:p>
            <a:pPr indent="0" algn="ctr">
              <a:buNone/>
            </a:pPr>
            <a:r>
              <a:rPr lang="en-US" sz="4400" b="0" u="none" strike="noStrike">
                <a:solidFill>
                  <a:srgbClr val="000000"/>
                </a:solidFill>
                <a:effectLst/>
                <a:uFillTx/>
                <a:latin typeface="Times New Roman"/>
              </a:rPr>
              <a:t>Primary Volcanic Parks</a:t>
            </a:r>
            <a:endParaRPr lang="en-US" sz="44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46"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hlinkClick r:id="rId1"/>
              </a:rPr>
              <a:t>https://www.nps.gov/subjects/volcanoes/primary-volcanic-parks.htm</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Goto link and see list.  More about ones I’ve visited.</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r>
              <a:rPr lang="en-US" sz="4400" b="0" u="none" strike="noStrike">
                <a:solidFill>
                  <a:srgbClr val="000000"/>
                </a:solidFill>
                <a:effectLst/>
                <a:uFillTx/>
                <a:latin typeface="Times New Roman"/>
              </a:rPr>
              <a:t>Crater Lake, Oregon</a:t>
            </a:r>
            <a:endParaRPr lang="en-US" sz="4400" b="0" u="none" strike="noStrike">
              <a:solidFill>
                <a:srgbClr val="000000"/>
              </a:solidFill>
              <a:effectLst/>
              <a:uFillTx/>
              <a:latin typeface="Times New Roman"/>
            </a:endParaRPr>
          </a:p>
        </p:txBody>
      </p:sp>
      <p:sp>
        <p:nvSpPr>
          <p:cNvPr id="48"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Stratovolcano.  Photos in previous slideshow</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r>
              <a:rPr lang="en-US" sz="4400" b="0" u="none" strike="noStrike">
                <a:solidFill>
                  <a:srgbClr val="000000"/>
                </a:solidFill>
                <a:effectLst/>
                <a:uFillTx/>
                <a:latin typeface="Times New Roman"/>
              </a:rPr>
              <a:t>Craters of the Moon, Idaho</a:t>
            </a:r>
            <a:endParaRPr lang="en-US" sz="4400" b="0" u="none" strike="noStrike">
              <a:solidFill>
                <a:srgbClr val="000000"/>
              </a:solidFill>
              <a:effectLst/>
              <a:uFillTx/>
              <a:latin typeface="Times New Roman"/>
            </a:endParaRPr>
          </a:p>
        </p:txBody>
      </p:sp>
      <p:sp>
        <p:nvSpPr>
          <p:cNvPr id="50" name="PlaceHolder 2"/>
          <p:cNvSpPr>
            <a:spLocks noGrp="1"/>
          </p:cNvSpPr>
          <p:nvPr>
            <p:ph/>
          </p:nvPr>
        </p:nvSpPr>
        <p:spPr>
          <a:xfrm>
            <a:off x="228600" y="1769040"/>
            <a:ext cx="9601200" cy="554616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Fissure volcanics and cinder cones</a:t>
            </a:r>
            <a:endParaRPr lang="en-US" sz="3200" b="0" u="none" strike="noStrike">
              <a:solidFill>
                <a:srgbClr val="000000"/>
              </a:solidFill>
              <a:effectLst/>
              <a:uFillTx/>
              <a:latin typeface="Times New Roman"/>
            </a:endParaRPr>
          </a:p>
          <a:p>
            <a:pPr marL="432000" indent="-324000" algn="l">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"The surface of the moon as seen through a telescope" is how geologist Harold T. Stearns described this area in 1923. Stearns saw a place where "the dark craters and the cold lava [were] nearly destitute of vegetation." Its strangeness stirred local legends, wider public interest, and then a feature story in National Geographic magazine. In 1924, responding to growing public concern. President Calvin Coolidge used the 1906 Antiquities Act to proclaim Craters of the Moon National Monument, preserving "a weird and scenic landscape, peculiar to itself." </a:t>
            </a:r>
            <a:endParaRPr lang="en-US" sz="2400" b="0" u="none" strike="noStrike">
              <a:solidFill>
                <a:srgbClr val="000000"/>
              </a:solidFill>
              <a:effectLst/>
              <a:uFillTx/>
              <a:latin typeface="Times New Roman"/>
            </a:endParaRPr>
          </a:p>
          <a:p>
            <a:pPr marL="432000" indent="-324000" algn="l">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NASA's Apollo Astronauts Alan Shepard, Edgar Mitchell, Eugene Cernan, and Joe Engle learned basic volcanic geology here in 1969 as they prepared for their moon missions. </a:t>
            </a:r>
            <a:endParaRPr lang="en-US" sz="2400" b="0" u="none" strike="noStrike">
              <a:solidFill>
                <a:srgbClr val="000000"/>
              </a:solidFill>
              <a:effectLst/>
              <a:uFillTx/>
              <a:latin typeface="Times New Roman"/>
            </a:endParaRPr>
          </a:p>
          <a:p>
            <a:pPr marL="432000" indent="-324000" algn="l">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Goto </a:t>
            </a:r>
            <a:r>
              <a:rPr lang="en-US" sz="2400" b="0" u="none" strike="noStrike">
                <a:solidFill>
                  <a:srgbClr val="000000"/>
                </a:solidFill>
                <a:effectLst/>
                <a:uFillTx/>
                <a:latin typeface="Times New Roman"/>
                <a:hlinkClick r:id="rId1"/>
              </a:rPr>
              <a:t>https://www.nps.gov/crmo/learn/photosmultimedia/photogallery.htm</a:t>
            </a:r>
            <a:r>
              <a:rPr lang="en-US" sz="2400" b="0" u="none" strike="noStrike">
                <a:solidFill>
                  <a:srgbClr val="000000"/>
                </a:solidFill>
                <a:effectLst/>
                <a:uFillTx/>
                <a:latin typeface="Times New Roman"/>
              </a:rPr>
              <a:t> for pics</a:t>
            </a:r>
            <a:endParaRPr lang="en-US" sz="24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r>
              <a:rPr lang="en-US" sz="4400" b="0" u="none" strike="noStrike">
                <a:solidFill>
                  <a:srgbClr val="000000"/>
                </a:solidFill>
                <a:effectLst/>
                <a:uFillTx/>
                <a:latin typeface="Times New Roman"/>
              </a:rPr>
              <a:t>Devil’s Tower, MT</a:t>
            </a:r>
            <a:endParaRPr lang="en-US" sz="4400" b="0" u="none" strike="noStrike">
              <a:solidFill>
                <a:srgbClr val="000000"/>
              </a:solidFill>
              <a:effectLst/>
              <a:uFillTx/>
              <a:latin typeface="Times New Roman"/>
            </a:endParaRPr>
          </a:p>
        </p:txBody>
      </p:sp>
      <p:sp>
        <p:nvSpPr>
          <p:cNvPr id="52"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Volcanic plug.  Hexagonal columns.  Sacred to Native Americans.</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My only photos are still hardcopy, though I’ve seen it from the road more than once.</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hlinkClick r:id="rId1"/>
              </a:rPr>
              <a:t>https://www.nps.gov/deto/learn/photosmultimedia/photogallery.htm</a:t>
            </a:r>
            <a:endParaRPr lang="en-US" sz="3200" b="0" u="none" strike="noStrike">
              <a:solidFill>
                <a:srgbClr val="000000"/>
              </a:solidFill>
              <a:effectLst/>
              <a:uFillTx/>
              <a:latin typeface="Times New Roman"/>
            </a:endParaRPr>
          </a:p>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spcBef>
                <a:spcPts val="1191"/>
              </a:spcBef>
              <a:spcAft>
                <a:spcPts val="992"/>
              </a:spcAft>
              <a:buNone/>
            </a:pPr>
            <a:r>
              <a:rPr lang="en-US" sz="3200" b="1" u="none" strike="noStrike">
                <a:solidFill>
                  <a:srgbClr val="000000"/>
                </a:solidFill>
                <a:effectLst/>
                <a:uFillTx/>
                <a:latin typeface="Times New Roman"/>
              </a:rPr>
              <a:t>Hawai’i Volcanoes National Park, Hawai’i</a:t>
            </a:r>
            <a:br>
              <a:rPr sz="3200"/>
            </a:br>
            <a:endParaRPr lang="en-US" sz="3200" b="1" u="none" strike="noStrike">
              <a:solidFill>
                <a:srgbClr val="000000"/>
              </a:solidFill>
              <a:effectLst/>
              <a:uFillTx/>
              <a:latin typeface="Times New Roman"/>
            </a:endParaRPr>
          </a:p>
        </p:txBody>
      </p:sp>
      <p:sp>
        <p:nvSpPr>
          <p:cNvPr id="54"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Shield volcano</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Some pics in previous slideshow</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hlinkClick r:id="rId1"/>
              </a:rPr>
              <a:t>https://www.nps.gov/havo/learn/photosmultimedia/photogallery.htm</a:t>
            </a:r>
            <a:endParaRPr lang="en-US" sz="3200" b="0" u="none" strike="noStrike">
              <a:solidFill>
                <a:srgbClr val="000000"/>
              </a:solidFill>
              <a:effectLst/>
              <a:uFillTx/>
              <a:latin typeface="Times New Roman"/>
            </a:endParaRPr>
          </a:p>
          <a:p>
            <a:pPr marL="432000" indent="0" algn="l">
              <a:spcAft>
                <a:spcPts val="1417"/>
              </a:spcAft>
              <a:buNone/>
            </a:pPr>
            <a:r>
              <a:rPr lang="en-US" sz="3200" b="0" u="none" strike="noStrike">
                <a:solidFill>
                  <a:srgbClr val="000000"/>
                </a:solidFill>
                <a:effectLst/>
                <a:uFillTx/>
                <a:latin typeface="Times New Roman"/>
              </a:rPr>
              <a:t> </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r>
              <a:rPr lang="en-US" sz="4400" b="0" u="none" strike="noStrike">
                <a:solidFill>
                  <a:srgbClr val="000000"/>
                </a:solidFill>
                <a:effectLst/>
                <a:uFillTx/>
                <a:latin typeface="Times New Roman"/>
              </a:rPr>
              <a:t>Mount Rainier, WA</a:t>
            </a:r>
            <a:r>
              <a:rPr lang="en-US" sz="4400" b="0" u="none" strike="noStrike">
                <a:solidFill>
                  <a:srgbClr val="000000"/>
                </a:solidFill>
                <a:effectLst/>
                <a:uFillTx/>
                <a:latin typeface="Times New Roman"/>
              </a:rPr>
              <a:t>	</a:t>
            </a:r>
            <a:endParaRPr lang="en-US" sz="4400" b="0" u="none" strike="noStrike">
              <a:solidFill>
                <a:srgbClr val="000000"/>
              </a:solidFill>
              <a:effectLst/>
              <a:uFillTx/>
              <a:latin typeface="Times New Roman"/>
            </a:endParaRPr>
          </a:p>
        </p:txBody>
      </p:sp>
      <p:sp>
        <p:nvSpPr>
          <p:cNvPr id="56"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rPr>
              <a:t>Mount Rainier is the tallest volcano in the Cascades with an elevation of 14,410 ft (4,392 m). The most recent magmatic eruption at this composite volcano occurred approximately 1,000 years ago, and reports of historic eruptions are not considered reliable. Mount Rainier is considered to be the most dangerous volcano in the continental United States because of its propensity for unleashing catastrophic lahars and its proximity to densely populated areas. Mount Rainier is heavily glaciated, and the presence of ice, snow, and abundant surface water, along with the prevalence of weak hydrothermally-altered rock on the volcano’s slopes, make Mount Rainier especially susceptible to lahars. </a:t>
            </a:r>
            <a:endParaRPr lang="en-US" sz="2400" b="0" u="none" strike="noStrike">
              <a:solidFill>
                <a:srgbClr val="000000"/>
              </a:solidFill>
              <a:effectLst/>
              <a:uFillTx/>
              <a:latin typeface="Times New Roman"/>
            </a:endParaRPr>
          </a:p>
          <a:p>
            <a:pPr marL="432000" indent="-324000" algn="l">
              <a:spcBef>
                <a:spcPts val="1191"/>
              </a:spcBef>
              <a:spcAft>
                <a:spcPts val="992"/>
              </a:spcAft>
              <a:buClr>
                <a:srgbClr val="000000"/>
              </a:buClr>
              <a:buSzPct val="45000"/>
              <a:buFont typeface="Wingdings" charset="2"/>
              <a:buChar char=""/>
            </a:pPr>
            <a:r>
              <a:rPr lang="en-US" sz="2400" b="0" u="none" strike="noStrike">
                <a:solidFill>
                  <a:srgbClr val="000000"/>
                </a:solidFill>
                <a:effectLst/>
                <a:uFillTx/>
                <a:latin typeface="Times New Roman"/>
                <a:hlinkClick r:id="rId1"/>
              </a:rPr>
              <a:t>https://www.nps.gov/mora/learn/photosmultimedia/photogallery.htm</a:t>
            </a:r>
            <a:endParaRPr lang="en-US" sz="2400" b="0" u="none" strike="noStrike">
              <a:solidFill>
                <a:srgbClr val="000000"/>
              </a:solidFill>
              <a:effectLst/>
              <a:uFillTx/>
              <a:latin typeface="Times New Roman"/>
            </a:endParaRPr>
          </a:p>
          <a:p>
            <a:pPr marL="432000" indent="0" algn="l">
              <a:spcBef>
                <a:spcPts val="1191"/>
              </a:spcBef>
              <a:spcAft>
                <a:spcPts val="992"/>
              </a:spcAft>
              <a:buNone/>
            </a:pPr>
            <a:r>
              <a:rPr lang="en-US" sz="2400" b="0" u="none" strike="noStrike">
                <a:solidFill>
                  <a:srgbClr val="000000"/>
                </a:solidFill>
                <a:effectLst/>
                <a:uFillTx/>
                <a:latin typeface="Times New Roman"/>
              </a:rPr>
              <a:t> </a:t>
            </a:r>
            <a:endParaRPr lang="en-US" sz="24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58" name=""/>
          <p:cNvPicPr/>
          <p:nvPr/>
        </p:nvPicPr>
        <p:blipFill>
          <a:blip r:embed="rId1"/>
          <a:stretch/>
        </p:blipFill>
        <p:spPr>
          <a:xfrm>
            <a:off x="0" y="185040"/>
            <a:ext cx="9829800" cy="737208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60" name=""/>
          <p:cNvPicPr/>
          <p:nvPr/>
        </p:nvPicPr>
        <p:blipFill>
          <a:blip r:embed="rId1"/>
          <a:stretch/>
        </p:blipFill>
        <p:spPr>
          <a:xfrm>
            <a:off x="0" y="190080"/>
            <a:ext cx="9829800" cy="73720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62" name=""/>
          <p:cNvPicPr/>
          <p:nvPr/>
        </p:nvPicPr>
        <p:blipFill>
          <a:blip r:embed="rId1"/>
          <a:stretch/>
        </p:blipFill>
        <p:spPr>
          <a:xfrm>
            <a:off x="360" y="-13320"/>
            <a:ext cx="10076400" cy="755712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64" name=""/>
          <p:cNvPicPr/>
          <p:nvPr/>
        </p:nvPicPr>
        <p:blipFill>
          <a:blip r:embed="rId1"/>
          <a:stretch/>
        </p:blipFill>
        <p:spPr>
          <a:xfrm>
            <a:off x="360" y="0"/>
            <a:ext cx="10076400" cy="755712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66" name=""/>
          <p:cNvPicPr/>
          <p:nvPr/>
        </p:nvPicPr>
        <p:blipFill>
          <a:blip r:embed="rId1"/>
          <a:stretch/>
        </p:blipFill>
        <p:spPr>
          <a:xfrm>
            <a:off x="-18000" y="5040"/>
            <a:ext cx="10076400" cy="755712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68" name=""/>
          <p:cNvPicPr/>
          <p:nvPr/>
        </p:nvPicPr>
        <p:blipFill>
          <a:blip r:embed="rId1"/>
          <a:stretch/>
        </p:blipFill>
        <p:spPr>
          <a:xfrm>
            <a:off x="360" y="5040"/>
            <a:ext cx="10076400" cy="755712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70" name=""/>
          <p:cNvPicPr/>
          <p:nvPr/>
        </p:nvPicPr>
        <p:blipFill>
          <a:blip r:embed="rId1"/>
          <a:stretch/>
        </p:blipFill>
        <p:spPr>
          <a:xfrm>
            <a:off x="360" y="5040"/>
            <a:ext cx="10076400" cy="755712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72" name=""/>
          <p:cNvPicPr/>
          <p:nvPr/>
        </p:nvPicPr>
        <p:blipFill>
          <a:blip r:embed="rId1"/>
          <a:stretch/>
        </p:blipFill>
        <p:spPr>
          <a:xfrm>
            <a:off x="0" y="0"/>
            <a:ext cx="10044360" cy="756180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pic>
        <p:nvPicPr>
          <p:cNvPr id="74" name=""/>
          <p:cNvPicPr/>
          <p:nvPr/>
        </p:nvPicPr>
        <p:blipFill>
          <a:blip r:embed="rId1"/>
          <a:stretch/>
        </p:blipFill>
        <p:spPr>
          <a:xfrm>
            <a:off x="0" y="0"/>
            <a:ext cx="10044360" cy="756180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r>
              <a:rPr lang="en-US" sz="4400" b="0" u="none" strike="noStrike">
                <a:solidFill>
                  <a:srgbClr val="000000"/>
                </a:solidFill>
                <a:effectLst/>
                <a:uFillTx/>
                <a:latin typeface="Times New Roman"/>
              </a:rPr>
              <a:t>Yellowstone, WY, ID, MT</a:t>
            </a:r>
            <a:endParaRPr lang="en-US" sz="4400" b="0" u="none" strike="noStrike">
              <a:solidFill>
                <a:srgbClr val="000000"/>
              </a:solidFill>
              <a:effectLst/>
              <a:uFillTx/>
              <a:latin typeface="Times New Roman"/>
            </a:endParaRPr>
          </a:p>
        </p:txBody>
      </p:sp>
      <p:sp>
        <p:nvSpPr>
          <p:cNvPr id="76"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Supervolcano</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Some pics earlier.</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rPr>
              <a:t>9000 km2, or approximately 17% of Hungary</a:t>
            </a:r>
            <a:endParaRPr lang="en-US" sz="3200" b="0" u="none" strike="noStrike">
              <a:solidFill>
                <a:srgbClr val="000000"/>
              </a:solidFill>
              <a:effectLst/>
              <a:uFillTx/>
              <a:latin typeface="Times New Roman"/>
            </a:endParaRPr>
          </a:p>
          <a:p>
            <a:pPr marL="432000" indent="-324000" algn="l">
              <a:spcAft>
                <a:spcPts val="1417"/>
              </a:spcAft>
              <a:buClr>
                <a:srgbClr val="000000"/>
              </a:buClr>
              <a:buSzPct val="45000"/>
              <a:buFont typeface="Wingdings" charset="2"/>
              <a:buChar char=""/>
            </a:pPr>
            <a:r>
              <a:rPr lang="en-US" sz="3200" b="0" u="none" strike="noStrike">
                <a:solidFill>
                  <a:srgbClr val="000000"/>
                </a:solidFill>
                <a:effectLst/>
                <a:uFillTx/>
                <a:latin typeface="Times New Roman"/>
                <a:hlinkClick r:id="rId1"/>
              </a:rPr>
              <a:t>https://www.nps.gov/yell/learn/photosmultimedia/photogallery.htm</a:t>
            </a:r>
            <a:endParaRPr lang="en-US" sz="3200" b="0" u="none" strike="noStrike">
              <a:solidFill>
                <a:srgbClr val="000000"/>
              </a:solidFill>
              <a:effectLst/>
              <a:uFillTx/>
              <a:latin typeface="Times New Roman"/>
            </a:endParaRPr>
          </a:p>
          <a:p>
            <a:pPr marL="432000" indent="0" algn="l">
              <a:spcAft>
                <a:spcPts val="1417"/>
              </a:spcAft>
              <a:buNone/>
            </a:pPr>
            <a:r>
              <a:rPr lang="en-US" sz="3200" b="0" u="none" strike="noStrike">
                <a:solidFill>
                  <a:srgbClr val="000000"/>
                </a:solidFill>
                <a:effectLst/>
                <a:uFillTx/>
                <a:latin typeface="Times New Roman"/>
              </a:rPr>
              <a:t> </a:t>
            </a: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78"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80"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82"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84"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86"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88"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90"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92"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94"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96"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98"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100"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102"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504000" y="301320"/>
            <a:ext cx="7704000" cy="1138680"/>
          </a:xfrm>
          <a:prstGeom prst="rect">
            <a:avLst/>
          </a:prstGeom>
          <a:noFill/>
          <a:ln w="0">
            <a:noFill/>
          </a:ln>
        </p:spPr>
        <p:txBody>
          <a:bodyPr lIns="0" tIns="0" rIns="0" bIns="0" anchor="ctr">
            <a:spAutoFit/>
          </a:bodyPr>
          <a:p>
            <a:pPr indent="0" algn="l">
              <a:buNone/>
            </a:pPr>
            <a:endParaRPr lang="en-US" sz="4400" b="0" u="none" strike="noStrike">
              <a:solidFill>
                <a:srgbClr val="000000"/>
              </a:solidFill>
              <a:effectLst/>
              <a:uFillTx/>
              <a:latin typeface="Times New Roman"/>
            </a:endParaRPr>
          </a:p>
        </p:txBody>
      </p:sp>
      <p:sp>
        <p:nvSpPr>
          <p:cNvPr id="104" name="PlaceHolder 2"/>
          <p:cNvSpPr>
            <a:spLocks noGrp="1"/>
          </p:cNvSpPr>
          <p:nvPr>
            <p:ph/>
          </p:nvPr>
        </p:nvSpPr>
        <p:spPr>
          <a:xfrm>
            <a:off x="504000" y="1769040"/>
            <a:ext cx="9072000" cy="4384440"/>
          </a:xfrm>
          <a:prstGeom prst="rect">
            <a:avLst/>
          </a:prstGeom>
          <a:noFill/>
          <a:ln w="0">
            <a:noFill/>
          </a:ln>
        </p:spPr>
        <p:txBody>
          <a:bodyPr lIns="0" tIns="0" rIns="0" bIns="0" anchor="t">
            <a:normAutofit/>
          </a:bodyPr>
          <a:p>
            <a:pPr indent="0" algn="l">
              <a:spcAft>
                <a:spcPts val="1417"/>
              </a:spcAft>
              <a:buNone/>
            </a:pPr>
            <a:endParaRPr lang="en-US" sz="3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12</TotalTime>
  <Application>LibreOffice/26.2.5.2$Windows_X86_64 LibreOffice_project/cd7284b4cbbfeb507e630c1aac019f4157393acb</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2026-09-16T08:20:40Z</dcterms:created>
  <dc:creator/>
  <dc:description>Those creative commons textures have been used:
http://www.flickr.com/photos/kellyloveswhales/3505365913/ by 'Kelly Loves Whales'
http://www.flickr.com/photos/digitalyardsale/4806075532/in/photostream/ by Nick Merritt
License: https://creativecommons.org/licenses/by-sa/3.0/
This template makes use of the works of Alexander Wilms.</dc:description>
  <dc:language>en-US</dc:language>
  <cp:lastModifiedBy/>
  <dcterms:modified xsi:type="dcterms:W3CDTF">2026-09-16T08:55:30Z</dcterms:modified>
  <cp:revision>4</cp:revision>
  <dc:subject/>
  <dc:title>Vintage</dc:title>
</cp:coreProperties>
</file>