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080625" cy="7559675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1640" cy="20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>
            <a:lvl1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344700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722664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D5E7F0A-C966-4AAD-A9FD-FB40B12BDC0D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1640" cy="20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>
            <a:lvl1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344700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722664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CE2A5D2-EBED-48D9-87A8-3C94DF57AA4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/>
          <p:cNvPicPr/>
          <p:nvPr/>
        </p:nvPicPr>
        <p:blipFill>
          <a:blip r:embed="rId2"/>
          <a:stretch/>
        </p:blipFill>
        <p:spPr>
          <a:xfrm>
            <a:off x="0" y="-144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C5D39F7-39D3-4380-B1B8-1C71A68E2373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/>
          <p:cNvPicPr/>
          <p:nvPr/>
        </p:nvPicPr>
        <p:blipFill>
          <a:blip r:embed="rId2"/>
          <a:stretch/>
        </p:blipFill>
        <p:spPr>
          <a:xfrm>
            <a:off x="0" y="-144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0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1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2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8B85F55-F276-4D77-BD24-2A2F6764B4B8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3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4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5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5E71328-96F9-434E-AB37-5AD90C3B43D6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6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7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18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DF37407-90E5-4297-92A1-C1FC1950F49D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19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20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21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5EF1071-44F4-489D-8B30-03BA22448AF9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www.nps.gov/chcu/index.htm" TargetMode="External"/><Relationship Id="rId2" Type="http://schemas.openxmlformats.org/officeDocument/2006/relationships/hyperlink" Target="https://www.nps.gov/hocu/index.htm" TargetMode="External"/><Relationship Id="rId3" Type="http://schemas.openxmlformats.org/officeDocument/2006/relationships/hyperlink" Target="https://www.nps.gov/nepe/index.htm" TargetMode="External"/><Relationship Id="rId4" Type="http://schemas.openxmlformats.org/officeDocument/2006/relationships/hyperlink" Target="https://www.nps.gov/ocmu/index.htm" TargetMode="External"/><Relationship Id="rId5" Type="http://schemas.openxmlformats.org/officeDocument/2006/relationships/hyperlink" Target="https://www.nps.gov/tuma/index.htm" TargetMode="External"/><Relationship Id="rId6" Type="http://schemas.openxmlformats.org/officeDocument/2006/relationships/hyperlink" Target="https://www.nps.gov/miin/index.htm" TargetMode="External"/><Relationship Id="rId7" Type="http://schemas.openxmlformats.org/officeDocument/2006/relationships/hyperlink" Target="https://www.nps.gov/alfl/index.htm" TargetMode="External"/><Relationship Id="rId8" Type="http://schemas.openxmlformats.org/officeDocument/2006/relationships/hyperlink" Target="https://www.nps.gov/azru/index.htm" TargetMode="External"/><Relationship Id="rId9" Type="http://schemas.openxmlformats.org/officeDocument/2006/relationships/hyperlink" Target="https://www.nps.gov/cach/index.htm" TargetMode="External"/><Relationship Id="rId10" Type="http://schemas.openxmlformats.org/officeDocument/2006/relationships/hyperlink" Target="https://www.nps.gov/cibs/index.htm" TargetMode="External"/><Relationship Id="rId11" Type="http://schemas.openxmlformats.org/officeDocument/2006/relationships/hyperlink" Target="https://www.nps.gov/cagr/index.htm" TargetMode="External"/><Relationship Id="rId12" Type="http://schemas.openxmlformats.org/officeDocument/2006/relationships/hyperlink" Target="https://www.nps.gov/efmo/index.htm" TargetMode="External"/><Relationship Id="rId13" Type="http://schemas.openxmlformats.org/officeDocument/2006/relationships/hyperlink" Target="https://www.nps.gov/gicl/index.htm" TargetMode="External"/><Relationship Id="rId14" Type="http://schemas.openxmlformats.org/officeDocument/2006/relationships/hyperlink" Target="https://www.nps.gov/nava/index.htm" TargetMode="External"/><Relationship Id="rId15" Type="http://schemas.openxmlformats.org/officeDocument/2006/relationships/hyperlink" Target="https://www.nps.gov/petr/index.htm" TargetMode="External"/><Relationship Id="rId16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www.nps.gov/pipe/index.htm" TargetMode="External"/><Relationship Id="rId2" Type="http://schemas.openxmlformats.org/officeDocument/2006/relationships/hyperlink" Target="https://www.nps.gov/wupa/index.htm" TargetMode="External"/><Relationship Id="rId3" Type="http://schemas.openxmlformats.org/officeDocument/2006/relationships/hyperlink" Target="https://www.nps.gov/yuho/index.htm" TargetMode="External"/><Relationship Id="rId4" Type="http://schemas.openxmlformats.org/officeDocument/2006/relationships/hyperlink" Target="https://www.nps.gov/meve/index.htm" TargetMode="External"/><Relationship Id="rId5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nps.gov/appa/index.htm" TargetMode="External"/><Relationship Id="rId2" Type="http://schemas.openxmlformats.org/officeDocument/2006/relationships/hyperlink" Target="https://www.nps.gov/glca/index.htm" TargetMode="External"/><Relationship Id="rId3" Type="http://schemas.openxmlformats.org/officeDocument/2006/relationships/hyperlink" Target="https://www.nps.gov/goga/index.htm" TargetMode="External"/><Relationship Id="rId4" Type="http://schemas.openxmlformats.org/officeDocument/2006/relationships/hyperlink" Target="https://www.nps.gov/tapr/index.htm" TargetMode="External"/><Relationship Id="rId5" Type="http://schemas.openxmlformats.org/officeDocument/2006/relationships/hyperlink" Target="https://www.nps.gov/blri/index.htm" TargetMode="External"/><Relationship Id="rId6" Type="http://schemas.openxmlformats.org/officeDocument/2006/relationships/hyperlink" Target="https://www.nps.gov/acad/siteindex.htm" TargetMode="External"/><Relationship Id="rId7" Type="http://schemas.openxmlformats.org/officeDocument/2006/relationships/hyperlink" Target="https://www.nps.gov/drto/index.htm" TargetMode="External"/><Relationship Id="rId8" Type="http://schemas.openxmlformats.org/officeDocument/2006/relationships/hyperlink" Target="https://www.nps.gov/grsm/index.htm" TargetMode="External"/><Relationship Id="rId9" Type="http://schemas.openxmlformats.org/officeDocument/2006/relationships/hyperlink" Target="https://www.nps.gov/bepa/index.htm" TargetMode="External"/><Relationship Id="rId10" Type="http://schemas.openxmlformats.org/officeDocument/2006/relationships/hyperlink" Target="https://www.nps.gov/cibs/index.htm" TargetMode="External"/><Relationship Id="rId1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nps.gov/cech/index.htm" TargetMode="External"/><Relationship Id="rId2" Type="http://schemas.openxmlformats.org/officeDocument/2006/relationships/hyperlink" Target="https://www.nps.gov/libi/index.htm" TargetMode="External"/><Relationship Id="rId3" Type="http://schemas.openxmlformats.org/officeDocument/2006/relationships/hyperlink" Target="https://nps.gov/stli/index.htm" TargetMode="External"/><Relationship Id="rId4" Type="http://schemas.openxmlformats.org/officeDocument/2006/relationships/hyperlink" Target="https://www.nps.gov/vicr/index.htm" TargetMode="External"/><Relationship Id="rId5" Type="http://schemas.openxmlformats.org/officeDocument/2006/relationships/hyperlink" Target="https://www.nps.gov/frde/index.htm" TargetMode="External"/><Relationship Id="rId6" Type="http://schemas.openxmlformats.org/officeDocument/2006/relationships/hyperlink" Target="https://www.nps.gov/vive/index.htm" TargetMode="External"/><Relationship Id="rId7" Type="http://schemas.openxmlformats.org/officeDocument/2006/relationships/hyperlink" Target="https://www.nps.gov/moru/index.htm" TargetMode="External"/><Relationship Id="rId8" Type="http://schemas.openxmlformats.org/officeDocument/2006/relationships/hyperlink" Target="https://www.nps.gov/valr/index.htm" TargetMode="External"/><Relationship Id="rId9" Type="http://schemas.openxmlformats.org/officeDocument/2006/relationships/hyperlink" Target="https://www.nps.gov/wrbr/index.htm" TargetMode="External"/><Relationship Id="rId10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nps.gov/carl/index.htm" TargetMode="External"/><Relationship Id="rId2" Type="http://schemas.openxmlformats.org/officeDocument/2006/relationships/hyperlink" Target="https://www.nps.gov/edal/index.htm" TargetMode="External"/><Relationship Id="rId3" Type="http://schemas.openxmlformats.org/officeDocument/2006/relationships/hyperlink" Target="https://www.nps.gov/elro/index.htm" TargetMode="External"/><Relationship Id="rId4" Type="http://schemas.openxmlformats.org/officeDocument/2006/relationships/hyperlink" Target="https://www.nps.gov/foth/index.htm" TargetMode="External"/><Relationship Id="rId5" Type="http://schemas.openxmlformats.org/officeDocument/2006/relationships/hyperlink" Target="https://www.nps.gov/mamc/index.htm" TargetMode="External"/><Relationship Id="rId6" Type="http://schemas.openxmlformats.org/officeDocument/2006/relationships/hyperlink" Target="https://www.nps.gov/sand/index.htm" TargetMode="External"/><Relationship Id="rId7" Type="http://schemas.openxmlformats.org/officeDocument/2006/relationships/hyperlink" Target="https://www.nps.gov/spar/index.htm" TargetMode="External"/><Relationship Id="rId8" Type="http://schemas.openxmlformats.org/officeDocument/2006/relationships/hyperlink" Target="https://www.nps.gov/tuai/index.htm" TargetMode="External"/><Relationship Id="rId9" Type="http://schemas.openxmlformats.org/officeDocument/2006/relationships/hyperlink" Target="https://www.nps.gov/brvb/index.htm" TargetMode="External"/><Relationship Id="rId10" Type="http://schemas.openxmlformats.org/officeDocument/2006/relationships/hyperlink" Target="https://www.nps.gov/fosu/index.htm" TargetMode="External"/><Relationship Id="rId11" Type="http://schemas.openxmlformats.org/officeDocument/2006/relationships/hyperlink" Target="https://www.nps.gov/mapr/index.htm" TargetMode="External"/><Relationship Id="rId1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www.nps.gov/jazz/index.htm" TargetMode="External"/><Relationship Id="rId2" Type="http://schemas.openxmlformats.org/officeDocument/2006/relationships/hyperlink" Target="https://www.nps.gov/rori/index.htm" TargetMode="External"/><Relationship Id="rId3" Type="http://schemas.openxmlformats.org/officeDocument/2006/relationships/hyperlink" Target="https://www.nps.gov/edis/index.htm" TargetMode="External"/><Relationship Id="rId4" Type="http://schemas.openxmlformats.org/officeDocument/2006/relationships/hyperlink" Target="https://www.nps.gov/gett/index.htm" TargetMode="External"/><Relationship Id="rId5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Native American Parks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504000" y="4751640"/>
            <a:ext cx="9071640" cy="201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Excluding battlefields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554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Chaco Culture National Historical Park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New Mexico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Hopewell Culture National Historical Park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Ohio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3"/>
              </a:rPr>
              <a:t>Nez Perce National Historical Park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Idaho, Montana, Oregon, and Washington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4"/>
              </a:rPr>
              <a:t>Ocmulgee Mounds National Historical Park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Georgia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5"/>
              </a:rPr>
              <a:t>Tumacacori National Historical Park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6"/>
              </a:rPr>
              <a:t>Minidoka National Historic Site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Idaho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7"/>
              </a:rPr>
              <a:t>Alibates Flint Quarries National Monument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Texas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8"/>
              </a:rPr>
              <a:t>Aztec Ruins National Monument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New Mexico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9"/>
              </a:rPr>
              <a:t>Canyon de Chelly National Monument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0"/>
              </a:rPr>
              <a:t>Carlisle Federal Indian Boarding School National Monument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Pennsylvania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1"/>
              </a:rPr>
              <a:t>Casa Grande Ruins National Monument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2"/>
              </a:rPr>
              <a:t>Effigy Mounds National Monument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Iowa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3"/>
              </a:rPr>
              <a:t>Gila Cliff Dwellings National Monument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New Mexico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4"/>
              </a:rPr>
              <a:t>Navajo National Monument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5"/>
              </a:rPr>
              <a:t>Petroglyph National Monument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New Mexico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Pipestone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Minnesota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Wupatki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3"/>
              </a:rPr>
              <a:t>Yucca House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Colorado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4"/>
              </a:rPr>
              <a:t>Mesa Verde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Colorado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-57960"/>
            <a:ext cx="7703640" cy="1857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Random cool stuff.  Much is about preserving the history, good and bad, of the US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2057400"/>
            <a:ext cx="9071640" cy="52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Appalachian National Scenic Trail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Maine to Georgia (14 states)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Glen Canyon National Recreation Area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 and Utah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3"/>
              </a:rPr>
              <a:t>Golden Gate National Recreation Area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California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4"/>
              </a:rPr>
              <a:t>Tallgrass Prairie National Preserve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Kansas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5"/>
              </a:rPr>
              <a:t>Blue Ridge Parkway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North Carolina and Virginia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6"/>
              </a:rPr>
              <a:t>Acadia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Maine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7"/>
              </a:rPr>
              <a:t>Dry Tortugas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Florida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8"/>
              </a:rPr>
              <a:t>Great Smoky Mountains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North Carolina and Tennessee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9"/>
              </a:rPr>
              <a:t>Belmont-Paul Women's Equality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District of Columbia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0"/>
              </a:rPr>
              <a:t>Carlisle Federal Indian Boarding School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Pennsylvania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César E. Chávez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California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Little Bighorn Battlefield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Montana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3"/>
              </a:rPr>
              <a:t>Statue of Liberty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New Jersey and New York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4"/>
              </a:rPr>
              <a:t>Virgin Islands Coral Reef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Virgin Islands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5"/>
              </a:rPr>
              <a:t>Franklin Delano Roosevelt Memorial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District of Columbia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6"/>
              </a:rPr>
              <a:t>Vietnam Veterans Memorial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District of Columbia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7"/>
              </a:rPr>
              <a:t>Mount Rushmore National Memorial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South Dakota also look up Crazy Horse.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8"/>
              </a:rPr>
              <a:t>Pearl Harbor National Memorial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Hawaii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9"/>
              </a:rPr>
              <a:t>Wright Brothers National Memorial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North Carolina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Carl Sandburg Home National Historic Site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North Carolina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Edgar Allan Poe National Historic Site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Pennsylvania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3"/>
              </a:rPr>
              <a:t>Eleanor Roosevelt National Historic Site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New York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4"/>
              </a:rPr>
              <a:t>Ford's Theatre National Historic Site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District of Columbia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5"/>
              </a:rPr>
              <a:t>Mary McLeod Bethune Council House National Historic Site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District of Columbia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6"/>
              </a:rPr>
              <a:t>Sand Creek Massacre National Historic Site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Colorado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7"/>
              </a:rPr>
              <a:t>Springfield Armory National Historic Site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Massachusetts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8"/>
              </a:rPr>
              <a:t>Tuskegee Airmen National Historic Site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Alabama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9"/>
              </a:rPr>
              <a:t>Brown v. Board of Education National Historical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Kansas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0"/>
              </a:rPr>
              <a:t>Fort Sumter and Fort Moultrie National Historical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South Carolina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1"/>
              </a:rPr>
              <a:t>Manhattan Project National Historical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New Mexico, Tennessee, and Washington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29560" y="247392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New Orleans Jazz National Historical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Louisiana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Rosie the Riveter/World War II Home Front National Historical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California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3"/>
              </a:rPr>
              <a:t>Thomas Edison National Historical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New Jersey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4"/>
              </a:rPr>
              <a:t>Gettysburg National Military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Pennsylvania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2026-10-13T08:04:59Z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
This template makes use of the works of Alexander Wilms.</dc:description>
  <dc:language>en-US</dc:language>
  <cp:lastModifiedBy/>
  <dcterms:modified xsi:type="dcterms:W3CDTF">2026-10-20T07:46:09Z</dcterms:modified>
  <cp:revision>5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