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7772400" cy="100584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solidFill>
          <a:schemeClr val="dk2">
            <a:lumMod val="75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 hidden="1"/>
          <p:cNvSpPr/>
          <p:nvPr/>
        </p:nvSpPr>
        <p:spPr>
          <a:xfrm>
            <a:off x="11292840" y="0"/>
            <a:ext cx="914040" cy="685764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261800" y="758880"/>
            <a:ext cx="9417960" cy="4041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914400">
              <a:lnSpc>
                <a:spcPct val="85000"/>
              </a:lnSpc>
              <a:buNone/>
              <a:defRPr lang="en-US" sz="7200" b="0" u="none" spc="-51" strike="noStrike">
                <a:solidFill>
                  <a:schemeClr val="lt1"/>
                </a:solidFill>
                <a:effectLst/>
                <a:uFillTx/>
                <a:latin typeface="Century Schoolbook"/>
              </a:defRPr>
            </a:lvl1pPr>
          </a:lstStyle>
          <a:p>
            <a:pPr indent="0" algn="l" defTabSz="914400">
              <a:lnSpc>
                <a:spcPct val="85000"/>
              </a:lnSpc>
              <a:buNone/>
            </a:pPr>
            <a:r>
              <a:rPr lang="en-US" sz="7200" b="0" u="none" spc="-51" strike="noStrike">
                <a:solidFill>
                  <a:schemeClr val="lt1"/>
                </a:solidFill>
                <a:effectLst/>
                <a:uFillTx/>
                <a:latin typeface="Century Schoolbook"/>
              </a:rPr>
              <a:t>Click to edit Master title style</a:t>
            </a:r>
            <a:endParaRPr lang="en-US" sz="7200" b="0" u="none" spc="-51" strike="noStrike">
              <a:solidFill>
                <a:schemeClr val="lt1"/>
              </a:solidFill>
              <a:effectLst/>
              <a:uFillTx/>
              <a:latin typeface="Century Schoolbook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dt" idx="1"/>
          </p:nvPr>
        </p:nvSpPr>
        <p:spPr>
          <a:xfrm rot="16200000">
            <a:off x="10797480" y="999000"/>
            <a:ext cx="1904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lumMod val="20000"/>
                    <a:lumOff val="80000"/>
                  </a:schemeClr>
                </a:solidFill>
                <a:effectLst/>
                <a:uFillTx/>
                <a:latin typeface="Century Schoolbook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50" b="0" u="none" strike="noStrike">
                <a:solidFill>
                  <a:schemeClr val="lt1">
                    <a:lumMod val="20000"/>
                    <a:lumOff val="80000"/>
                  </a:schemeClr>
                </a:solidFill>
                <a:effectLst/>
                <a:uFillTx/>
                <a:latin typeface="Century Schoolbook"/>
              </a:rPr>
              <a:t>&lt;date/time&gt;</a:t>
            </a:r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ftr" idx="2"/>
          </p:nvPr>
        </p:nvSpPr>
        <p:spPr>
          <a:xfrm rot="16200000">
            <a:off x="9959400" y="4047120"/>
            <a:ext cx="35809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sldNum" idx="3"/>
          </p:nvPr>
        </p:nvSpPr>
        <p:spPr>
          <a:xfrm>
            <a:off x="11292840" y="6172200"/>
            <a:ext cx="914040" cy="593280"/>
          </a:xfrm>
          <a:prstGeom prst="rect">
            <a:avLst/>
          </a:prstGeom>
          <a:noFill/>
          <a:ln w="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3600" b="0" u="none" strike="noStrike">
                <a:solidFill>
                  <a:schemeClr val="lt1">
                    <a:lumMod val="60000"/>
                    <a:lumOff val="40000"/>
                  </a:schemeClr>
                </a:solidFill>
                <a:effectLst/>
                <a:uFillTx/>
                <a:latin typeface="Century Schoolbook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197093D9-F29C-40AD-AA43-794F17076CD3}" type="slidenum">
              <a:rPr lang="en-US" sz="3600" b="0" u="none" strike="noStrike">
                <a:solidFill>
                  <a:schemeClr val="lt1">
                    <a:lumMod val="60000"/>
                    <a:lumOff val="40000"/>
                  </a:schemeClr>
                </a:solidFill>
                <a:effectLst/>
                <a:uFillTx/>
                <a:latin typeface="Century Schoolbook"/>
              </a:rPr>
              <a:t>&lt;number&gt;</a:t>
            </a:fld>
            <a:endParaRPr lang="en-US" sz="3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6840" cy="6857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  <a:defRPr lang="en-US" sz="1800" b="0" u="none" spc="11" strike="noStrike">
                <a:solidFill>
                  <a:schemeClr val="lt1"/>
                </a:solidFill>
                <a:effectLst/>
                <a:uFillTx/>
                <a:latin typeface="Century Schoolbook"/>
              </a:defRPr>
            </a:lvl1pPr>
            <a:lvl2pPr lvl="1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FFFFFF"/>
              </a:buClr>
              <a:buSzPct val="75000"/>
              <a:buFont typeface="Symbol" charset="2"/>
              <a:buChar char=""/>
              <a:defRPr lang="en-US" sz="1600" b="0" u="none" strike="noStrike">
                <a:solidFill>
                  <a:schemeClr val="lt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2pPr>
            <a:lvl3pPr lvl="2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FFFFFF"/>
              </a:buClr>
              <a:buSzPct val="45000"/>
              <a:buFont typeface="Wingdings" charset="2"/>
              <a:buChar char=""/>
              <a:defRPr lang="en-US" sz="1400" b="0" u="none" strike="noStrike">
                <a:solidFill>
                  <a:schemeClr val="lt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3pPr>
            <a:lvl4pPr lvl="3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FFFFFF"/>
              </a:buClr>
              <a:buSzPct val="75000"/>
              <a:buFont typeface="Symbol" charset="2"/>
              <a:buChar char=""/>
              <a:defRPr lang="en-US" sz="1400" b="0" u="none" strike="noStrike">
                <a:solidFill>
                  <a:schemeClr val="lt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4pPr>
            <a:lvl5pPr lvl="4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FFFFFF"/>
              </a:buClr>
              <a:buSzPct val="45000"/>
              <a:buFont typeface="Wingdings" charset="2"/>
              <a:buChar char=""/>
              <a:defRPr lang="en-US" sz="1400" b="0" u="none" strike="noStrike">
                <a:solidFill>
                  <a:schemeClr val="lt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lt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lt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7pPr>
          </a:lstStyle>
          <a:p>
            <a:pPr marL="182880" indent="-18288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</a:pPr>
            <a:r>
              <a:rPr lang="en-US" sz="1800" b="0" u="none" spc="11" strike="noStrike">
                <a:solidFill>
                  <a:schemeClr val="lt1"/>
                </a:solidFill>
                <a:effectLst/>
                <a:uFillTx/>
                <a:latin typeface="Century Schoolbook"/>
              </a:rPr>
              <a:t>Click to edit the outline text format</a:t>
            </a:r>
            <a:endParaRPr lang="en-US" sz="1800" b="0" u="none" spc="11" strike="noStrike">
              <a:solidFill>
                <a:schemeClr val="lt1"/>
              </a:solidFill>
              <a:effectLst/>
              <a:uFillTx/>
              <a:latin typeface="Century Schoolbook"/>
            </a:endParaRPr>
          </a:p>
          <a:p>
            <a:pPr marL="864000" lvl="1" indent="-32400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chemeClr val="lt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Second Outline Level</a:t>
            </a:r>
            <a:endParaRPr lang="en-US" sz="1600" b="0" u="none" strike="noStrike">
              <a:solidFill>
                <a:schemeClr val="lt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296000" lvl="2" indent="-28800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chemeClr val="lt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Third Outline Level</a:t>
            </a:r>
            <a:endParaRPr lang="en-US" sz="1400" b="0" u="none" strike="noStrike">
              <a:solidFill>
                <a:schemeClr val="lt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728000" lvl="3" indent="-21600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chemeClr val="lt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Fourth Outline Level</a:t>
            </a:r>
            <a:endParaRPr lang="en-US" sz="1400" b="0" u="none" strike="noStrike">
              <a:solidFill>
                <a:schemeClr val="lt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2160000" lvl="4" indent="-21600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chemeClr val="lt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Fifth Outline Level</a:t>
            </a:r>
            <a:endParaRPr lang="en-US" sz="1400" b="0" u="none" strike="noStrike">
              <a:solidFill>
                <a:schemeClr val="lt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2592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lt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Sixth Outline Level</a:t>
            </a:r>
            <a:endParaRPr lang="en-US" sz="2000" b="0" u="none" strike="noStrike">
              <a:solidFill>
                <a:schemeClr val="lt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30240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lt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Seventh Outline Level</a:t>
            </a:r>
            <a:endParaRPr lang="en-US" sz="2000" b="0" u="none" strike="noStrike">
              <a:solidFill>
                <a:schemeClr val="lt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/>
          <p:nvPr/>
        </p:nvSpPr>
        <p:spPr>
          <a:xfrm>
            <a:off x="11292840" y="0"/>
            <a:ext cx="914040" cy="685764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261800" y="365760"/>
            <a:ext cx="969228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4400" b="0" u="none" spc="-51" strike="noStrike">
                <a:solidFill>
                  <a:schemeClr val="dk1"/>
                </a:solidFill>
                <a:effectLst/>
                <a:uFillTx/>
                <a:latin typeface="Century Schoolbook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4400" b="0" u="none" spc="-5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Click to edit Master title style</a:t>
            </a:r>
            <a:endParaRPr lang="en-US" sz="4400" b="0" u="none" spc="-5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1261800" y="1828800"/>
            <a:ext cx="859500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  <a:def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defRPr>
            </a:lvl1pPr>
            <a:lvl2pPr lvl="1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def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2pPr>
            <a:lvl3pPr lvl="2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def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3pPr>
            <a:lvl4pPr lvl="3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def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4pPr>
            <a:lvl5pPr lvl="4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def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5pPr>
          </a:lstStyle>
          <a:p>
            <a:pPr marL="182880" indent="-18288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</a:pPr>
            <a:r>
              <a: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Click to edit Master text styles</a:t>
            </a:r>
            <a:endParaRPr lang="en-US" sz="18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Second level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731520" lvl="2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Third level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005840" lvl="3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Fourth level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280160" lvl="4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Fifth level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dt" idx="4"/>
          </p:nvPr>
        </p:nvSpPr>
        <p:spPr>
          <a:xfrm rot="16200000">
            <a:off x="10797480" y="999000"/>
            <a:ext cx="1904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Century Schoolbook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50" b="0" u="none" strike="noStrik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Century Schoolbook"/>
              </a:rPr>
              <a:t>&lt;date/time&gt;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4"/>
          <p:cNvSpPr>
            <a:spLocks noGrp="1"/>
          </p:cNvSpPr>
          <p:nvPr>
            <p:ph type="ftr" idx="5"/>
          </p:nvPr>
        </p:nvSpPr>
        <p:spPr>
          <a:xfrm rot="16200000">
            <a:off x="9959400" y="4047120"/>
            <a:ext cx="35809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5"/>
          <p:cNvSpPr>
            <a:spLocks noGrp="1"/>
          </p:cNvSpPr>
          <p:nvPr>
            <p:ph type="sldNum" idx="6"/>
          </p:nvPr>
        </p:nvSpPr>
        <p:spPr>
          <a:xfrm>
            <a:off x="11292840" y="6172200"/>
            <a:ext cx="914040" cy="593280"/>
          </a:xfrm>
          <a:prstGeom prst="rect">
            <a:avLst/>
          </a:prstGeom>
          <a:noFill/>
          <a:ln w="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3600" b="0" u="none" strike="noStrik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Century Schoolbook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DBB705C3-B78B-4C90-B0E4-FB9BEBE53152}" type="slidenum">
              <a:rPr lang="en-US" sz="3600" b="0" u="none" strike="noStrik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Century Schoolbook"/>
              </a:rPr>
              <a:t>&lt;number&gt;</a:t>
            </a:fld>
            <a:endParaRPr lang="en-US" sz="3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/>
          <p:nvPr/>
        </p:nvSpPr>
        <p:spPr>
          <a:xfrm>
            <a:off x="11292840" y="0"/>
            <a:ext cx="914040" cy="685764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8648640" y="380880"/>
            <a:ext cx="2476080" cy="589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 vert="eaVert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4400" b="0" u="none" spc="-51" strike="noStrike">
                <a:solidFill>
                  <a:schemeClr val="dk1"/>
                </a:solidFill>
                <a:effectLst/>
                <a:uFillTx/>
                <a:latin typeface="Century Schoolbook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4400" b="0" u="none" spc="-5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Click to edit Master title style</a:t>
            </a:r>
            <a:endParaRPr lang="en-US" sz="4400" b="0" u="none" spc="-5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762120" y="380880"/>
            <a:ext cx="7733880" cy="589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  <a:def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defRPr>
            </a:lvl1pPr>
            <a:lvl2pPr lvl="1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def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2pPr>
            <a:lvl3pPr lvl="2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def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3pPr>
            <a:lvl4pPr lvl="3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def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4pPr>
            <a:lvl5pPr lvl="4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def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5pPr>
          </a:lstStyle>
          <a:p>
            <a:pPr marL="182880" indent="-18288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</a:pPr>
            <a:r>
              <a: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Click to edit Master text styles</a:t>
            </a:r>
            <a:endParaRPr lang="en-US" sz="18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Second level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731520" lvl="2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Third level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005840" lvl="3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Fourth level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280160" lvl="4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Fifth level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dt" idx="7"/>
          </p:nvPr>
        </p:nvSpPr>
        <p:spPr>
          <a:xfrm rot="16200000">
            <a:off x="10797480" y="999000"/>
            <a:ext cx="1904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Century Schoolbook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50" b="0" u="none" strike="noStrik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Century Schoolbook"/>
              </a:rPr>
              <a:t>&lt;date/time&gt;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ftr" idx="8"/>
          </p:nvPr>
        </p:nvSpPr>
        <p:spPr>
          <a:xfrm rot="16200000">
            <a:off x="9959400" y="4047120"/>
            <a:ext cx="35809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sldNum" idx="9"/>
          </p:nvPr>
        </p:nvSpPr>
        <p:spPr>
          <a:xfrm>
            <a:off x="11292840" y="6172200"/>
            <a:ext cx="914040" cy="593280"/>
          </a:xfrm>
          <a:prstGeom prst="rect">
            <a:avLst/>
          </a:prstGeom>
          <a:noFill/>
          <a:ln w="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3600" b="0" u="none" strike="noStrik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Century Schoolbook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0D64ABCD-29F6-4819-93AA-576A9DF73094}" type="slidenum">
              <a:rPr lang="en-US" sz="3600" b="0" u="none" strike="noStrik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Century Schoolbook"/>
              </a:rPr>
              <a:t>&lt;number&gt;</a:t>
            </a:fld>
            <a:endParaRPr lang="en-US" sz="3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6"/>
          <p:cNvSpPr/>
          <p:nvPr/>
        </p:nvSpPr>
        <p:spPr>
          <a:xfrm>
            <a:off x="11292840" y="0"/>
            <a:ext cx="914040" cy="685764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261800" y="365760"/>
            <a:ext cx="969228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4400" b="0" u="none" spc="-51" strike="noStrike">
                <a:solidFill>
                  <a:schemeClr val="dk1"/>
                </a:solidFill>
                <a:effectLst/>
                <a:uFillTx/>
                <a:latin typeface="Century Schoolbook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4400" b="0" u="none" spc="-5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Click to edit Master title style</a:t>
            </a:r>
            <a:endParaRPr lang="en-US" sz="4400" b="0" u="none" spc="-5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1261800" y="1828800"/>
            <a:ext cx="859500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  <a:def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defRPr>
            </a:lvl1pPr>
            <a:lvl2pPr lvl="1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def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2pPr>
            <a:lvl3pPr lvl="2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def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3pPr>
            <a:lvl4pPr lvl="3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def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4pPr>
            <a:lvl5pPr lvl="4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def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5pPr>
          </a:lstStyle>
          <a:p>
            <a:pPr marL="182880" indent="-18288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</a:pPr>
            <a:r>
              <a: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Click to edit Master text styles</a:t>
            </a:r>
            <a:endParaRPr lang="en-US" sz="18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Second level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731520" lvl="2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Third level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005840" lvl="3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Fourth level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280160" lvl="4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Fifth level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dt" idx="10"/>
          </p:nvPr>
        </p:nvSpPr>
        <p:spPr>
          <a:xfrm rot="16200000">
            <a:off x="10797480" y="999000"/>
            <a:ext cx="1904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Century Schoolbook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50" b="0" u="none" strike="noStrik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Century Schoolbook"/>
              </a:rPr>
              <a:t>&lt;date/time&gt;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ftr" idx="11"/>
          </p:nvPr>
        </p:nvSpPr>
        <p:spPr>
          <a:xfrm rot="16200000">
            <a:off x="9959400" y="4047120"/>
            <a:ext cx="35809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5"/>
          <p:cNvSpPr>
            <a:spLocks noGrp="1"/>
          </p:cNvSpPr>
          <p:nvPr>
            <p:ph type="sldNum" idx="12"/>
          </p:nvPr>
        </p:nvSpPr>
        <p:spPr>
          <a:xfrm>
            <a:off x="11292840" y="6172200"/>
            <a:ext cx="914040" cy="593280"/>
          </a:xfrm>
          <a:prstGeom prst="rect">
            <a:avLst/>
          </a:prstGeom>
          <a:noFill/>
          <a:ln w="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3600" b="0" u="none" strike="noStrik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Century Schoolbook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0D1FD06B-12C5-4C32-B8BC-7BAD634295D3}" type="slidenum">
              <a:rPr lang="en-US" sz="3600" b="0" u="none" strike="noStrik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Century Schoolbook"/>
              </a:rPr>
              <a:t>&lt;number&gt;</a:t>
            </a:fld>
            <a:endParaRPr lang="en-US" sz="3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6"/>
          <p:cNvSpPr/>
          <p:nvPr/>
        </p:nvSpPr>
        <p:spPr>
          <a:xfrm>
            <a:off x="11292840" y="0"/>
            <a:ext cx="914040" cy="685764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261800" y="758880"/>
            <a:ext cx="9417960" cy="4041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914400">
              <a:lnSpc>
                <a:spcPct val="85000"/>
              </a:lnSpc>
              <a:buNone/>
              <a:defRPr lang="en-US" sz="7200" b="0" u="none" spc="-51" strike="noStrike">
                <a:solidFill>
                  <a:schemeClr val="dk1"/>
                </a:solidFill>
                <a:effectLst/>
                <a:uFillTx/>
                <a:latin typeface="Century Schoolbook"/>
              </a:defRPr>
            </a:lvl1pPr>
          </a:lstStyle>
          <a:p>
            <a:pPr indent="0" algn="l" defTabSz="914400">
              <a:lnSpc>
                <a:spcPct val="85000"/>
              </a:lnSpc>
              <a:buNone/>
            </a:pPr>
            <a:r>
              <a:rPr lang="en-US" sz="7200" b="0" u="none" spc="-5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Click to edit Master title style</a:t>
            </a:r>
            <a:endParaRPr lang="en-US" sz="7200" b="0" u="none" spc="-5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1261800" y="4800600"/>
            <a:ext cx="9417960" cy="1691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None/>
              <a:tabLst>
                <a:tab pos="0" algn="l"/>
              </a:tabLst>
              <a:defRPr lang="en-US" sz="2200" b="0" u="none" spc="11" strike="noStrike">
                <a:solidFill>
                  <a:schemeClr val="dk1">
                    <a:lumMod val="65000"/>
                    <a:lumOff val="35000"/>
                  </a:schemeClr>
                </a:solidFill>
                <a:effectLst/>
                <a:uFillTx/>
                <a:latin typeface="Century Schoolbook"/>
              </a:defRPr>
            </a:lvl1pPr>
          </a:lstStyle>
          <a:p>
            <a:pPr indent="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en-US" sz="2200" b="0" u="none" spc="11" strike="noStrike">
                <a:solidFill>
                  <a:schemeClr val="dk1">
                    <a:lumMod val="65000"/>
                    <a:lumOff val="35000"/>
                  </a:schemeClr>
                </a:solidFill>
                <a:effectLst/>
                <a:uFillTx/>
                <a:latin typeface="Century Schoolbook"/>
              </a:rPr>
              <a:t>Click to edit Master text styles</a:t>
            </a:r>
            <a:endParaRPr lang="en-US" sz="2200" b="0" u="none" spc="11" strike="noStrike">
              <a:solidFill>
                <a:schemeClr val="dk1">
                  <a:lumMod val="65000"/>
                  <a:lumOff val="35000"/>
                </a:schemeClr>
              </a:solidFill>
              <a:effectLst/>
              <a:uFillTx/>
              <a:latin typeface="Century Schoolbook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dt" idx="13"/>
          </p:nvPr>
        </p:nvSpPr>
        <p:spPr>
          <a:xfrm rot="16200000">
            <a:off x="10797480" y="999000"/>
            <a:ext cx="1904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Century Schoolbook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50" b="0" u="none" strike="noStrik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Century Schoolbook"/>
              </a:rPr>
              <a:t>&lt;date/time&gt;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ftr" idx="14"/>
          </p:nvPr>
        </p:nvSpPr>
        <p:spPr>
          <a:xfrm rot="16200000">
            <a:off x="9959400" y="4047120"/>
            <a:ext cx="35809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sldNum" idx="15"/>
          </p:nvPr>
        </p:nvSpPr>
        <p:spPr>
          <a:xfrm>
            <a:off x="11292840" y="6172200"/>
            <a:ext cx="914040" cy="593280"/>
          </a:xfrm>
          <a:prstGeom prst="rect">
            <a:avLst/>
          </a:prstGeom>
          <a:noFill/>
          <a:ln w="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3600" b="0" u="none" strike="noStrik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Century Schoolbook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400A4319-B329-4980-9A14-11B2C8B87960}" type="slidenum">
              <a:rPr lang="en-US" sz="3600" b="0" u="none" strike="noStrik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Century Schoolbook"/>
              </a:rPr>
              <a:t>&lt;number&gt;</a:t>
            </a:fld>
            <a:endParaRPr lang="en-US" sz="3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" name="Rectangle 6"/>
          <p:cNvSpPr/>
          <p:nvPr/>
        </p:nvSpPr>
        <p:spPr>
          <a:xfrm>
            <a:off x="0" y="0"/>
            <a:ext cx="456840" cy="6857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6"/>
          <p:cNvSpPr/>
          <p:nvPr/>
        </p:nvSpPr>
        <p:spPr>
          <a:xfrm>
            <a:off x="11292840" y="0"/>
            <a:ext cx="914040" cy="685764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1261800" y="365760"/>
            <a:ext cx="969228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4400" b="0" u="none" spc="-51" strike="noStrike">
                <a:solidFill>
                  <a:schemeClr val="dk1"/>
                </a:solidFill>
                <a:effectLst/>
                <a:uFillTx/>
                <a:latin typeface="Century Schoolbook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4400" b="0" u="none" spc="-5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Click to edit Master title style</a:t>
            </a:r>
            <a:endParaRPr lang="en-US" sz="4400" b="0" u="none" spc="-5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1261800" y="1828800"/>
            <a:ext cx="448020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  <a:def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defRPr>
            </a:lvl1pPr>
            <a:lvl2pPr lvl="1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def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2pPr>
            <a:lvl3pPr lvl="2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def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3pPr>
            <a:lvl4pPr lvl="3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def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4pPr>
            <a:lvl5pPr lvl="4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def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5pPr>
          </a:lstStyle>
          <a:p>
            <a:pPr marL="182880" indent="-18288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</a:pPr>
            <a:r>
              <a: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Click to edit Master text styles</a:t>
            </a:r>
            <a:endParaRPr lang="en-US" sz="18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Second level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731520" lvl="2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Third level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005840" lvl="3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Fourth level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280160" lvl="4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Fifth level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6126480" y="1828800"/>
            <a:ext cx="448020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  <a:def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defRPr>
            </a:lvl1pPr>
            <a:lvl2pPr lvl="1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def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2pPr>
            <a:lvl3pPr lvl="2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def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3pPr>
            <a:lvl4pPr lvl="3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def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4pPr>
            <a:lvl5pPr lvl="4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def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5pPr>
          </a:lstStyle>
          <a:p>
            <a:pPr marL="182880" indent="-18288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</a:pPr>
            <a:r>
              <a: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Click to edit Master text styles</a:t>
            </a:r>
            <a:endParaRPr lang="en-US" sz="18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Second level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731520" lvl="2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Third level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005840" lvl="3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Fourth level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280160" lvl="4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Fifth level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dt" idx="16"/>
          </p:nvPr>
        </p:nvSpPr>
        <p:spPr>
          <a:xfrm rot="16200000">
            <a:off x="10797480" y="999000"/>
            <a:ext cx="1904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Century Schoolbook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50" b="0" u="none" strike="noStrik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Century Schoolbook"/>
              </a:rPr>
              <a:t>&lt;date/time&gt;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ftr" idx="17"/>
          </p:nvPr>
        </p:nvSpPr>
        <p:spPr>
          <a:xfrm rot="16200000">
            <a:off x="9959400" y="4047120"/>
            <a:ext cx="35809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sldNum" idx="18"/>
          </p:nvPr>
        </p:nvSpPr>
        <p:spPr>
          <a:xfrm>
            <a:off x="11292840" y="6172200"/>
            <a:ext cx="914040" cy="593280"/>
          </a:xfrm>
          <a:prstGeom prst="rect">
            <a:avLst/>
          </a:prstGeom>
          <a:noFill/>
          <a:ln w="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3600" b="0" u="none" strike="noStrik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Century Schoolbook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7D57B146-E8F3-498A-94D3-153BDD1E5D7D}" type="slidenum">
              <a:rPr lang="en-US" sz="3600" b="0" u="none" strike="noStrik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Century Schoolbook"/>
              </a:rPr>
              <a:t>&lt;number&gt;</a:t>
            </a:fld>
            <a:endParaRPr lang="en-US" sz="3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6"/>
          <p:cNvSpPr/>
          <p:nvPr/>
        </p:nvSpPr>
        <p:spPr>
          <a:xfrm>
            <a:off x="11292840" y="0"/>
            <a:ext cx="914040" cy="685764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1261800" y="365760"/>
            <a:ext cx="969228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4400" b="0" u="none" spc="-51" strike="noStrike">
                <a:solidFill>
                  <a:schemeClr val="dk1"/>
                </a:solidFill>
                <a:effectLst/>
                <a:uFillTx/>
                <a:latin typeface="Century Schoolbook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4400" b="0" u="none" spc="-5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Click to edit Master title style</a:t>
            </a:r>
            <a:endParaRPr lang="en-US" sz="4400" b="0" u="none" spc="-5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1261800" y="1713600"/>
            <a:ext cx="4480200" cy="731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914400">
              <a:lnSpc>
                <a:spcPct val="95000"/>
              </a:lnSpc>
              <a:spcAft>
                <a:spcPts val="201"/>
              </a:spcAft>
              <a:buNone/>
              <a:tabLst>
                <a:tab pos="0" algn="l"/>
              </a:tabLst>
              <a:defRPr lang="en-US" sz="2000" b="0" u="none" spc="11" strike="noStrike">
                <a:solidFill>
                  <a:schemeClr val="dk2"/>
                </a:solidFill>
                <a:effectLst/>
                <a:uFillTx/>
                <a:latin typeface="Century Schoolbook"/>
              </a:defRPr>
            </a:lvl1pPr>
          </a:lstStyle>
          <a:p>
            <a:pPr indent="0" algn="l" defTabSz="914400">
              <a:lnSpc>
                <a:spcPct val="95000"/>
              </a:lnSpc>
              <a:spcAft>
                <a:spcPts val="201"/>
              </a:spcAft>
              <a:buNone/>
              <a:tabLst>
                <a:tab pos="0" algn="l"/>
              </a:tabLst>
            </a:pPr>
            <a:r>
              <a:rPr lang="en-US" sz="2000" b="0" u="none" spc="11" strike="noStrike">
                <a:solidFill>
                  <a:schemeClr val="dk2"/>
                </a:solidFill>
                <a:effectLst/>
                <a:uFillTx/>
                <a:latin typeface="Century Schoolbook"/>
              </a:rPr>
              <a:t>Click to edit Master text styles</a:t>
            </a:r>
            <a:endParaRPr lang="en-US" sz="20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1261800" y="2507400"/>
            <a:ext cx="4480200" cy="366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  <a:tabLst>
                <a:tab pos="0" algn="l"/>
              </a:tabLst>
              <a:def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defRPr>
            </a:lvl1pPr>
            <a:lvl2pPr lvl="1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tabLst>
                <a:tab pos="0" algn="l"/>
              </a:tabLst>
              <a:def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2pPr>
            <a:lvl3pPr lvl="2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tabLst>
                <a:tab pos="0" algn="l"/>
              </a:tabLst>
              <a:def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3pPr>
            <a:lvl4pPr lvl="3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tabLst>
                <a:tab pos="0" algn="l"/>
              </a:tabLst>
              <a:def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4pPr>
            <a:lvl5pPr lvl="4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tabLst>
                <a:tab pos="0" algn="l"/>
              </a:tabLst>
              <a:def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5pPr>
          </a:lstStyle>
          <a:p>
            <a:pPr marL="182880" indent="-18288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  <a:tabLst>
                <a:tab pos="0" algn="l"/>
              </a:tabLst>
            </a:pPr>
            <a:r>
              <a: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Click to edit Master text styles</a:t>
            </a:r>
            <a:endParaRPr lang="en-US" sz="18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Second level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731520" lvl="2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Third level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005840" lvl="3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Fourth level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280160" lvl="4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Fifth level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6126480" y="1713600"/>
            <a:ext cx="4480200" cy="731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2001"/>
              </a:spcBef>
              <a:spcAft>
                <a:spcPts val="201"/>
              </a:spcAft>
              <a:buNone/>
              <a:tabLst>
                <a:tab pos="0" algn="l"/>
              </a:tabLst>
              <a:defRPr lang="en-US" sz="2000" b="0" u="none" spc="11" strike="noStrike">
                <a:solidFill>
                  <a:schemeClr val="dk2"/>
                </a:solidFill>
                <a:effectLst/>
                <a:uFillTx/>
                <a:latin typeface="Century Schoolbook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2001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en-US" sz="2000" b="0" u="none" spc="11" strike="noStrike">
                <a:solidFill>
                  <a:schemeClr val="dk2"/>
                </a:solidFill>
                <a:effectLst/>
                <a:uFillTx/>
                <a:latin typeface="Century Schoolbook"/>
              </a:rPr>
              <a:t>Click to edit Master text styles</a:t>
            </a:r>
            <a:endParaRPr lang="en-US" sz="20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body"/>
          </p:nvPr>
        </p:nvSpPr>
        <p:spPr>
          <a:xfrm>
            <a:off x="6126480" y="2507400"/>
            <a:ext cx="4480200" cy="366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  <a:tabLst>
                <a:tab pos="0" algn="l"/>
              </a:tabLst>
              <a:def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defRPr>
            </a:lvl1pPr>
            <a:lvl2pPr lvl="1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tabLst>
                <a:tab pos="0" algn="l"/>
              </a:tabLst>
              <a:def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2pPr>
            <a:lvl3pPr lvl="2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tabLst>
                <a:tab pos="0" algn="l"/>
              </a:tabLst>
              <a:def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3pPr>
            <a:lvl4pPr lvl="3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tabLst>
                <a:tab pos="0" algn="l"/>
              </a:tabLst>
              <a:def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4pPr>
            <a:lvl5pPr lvl="4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tabLst>
                <a:tab pos="0" algn="l"/>
              </a:tabLst>
              <a:def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5pPr>
          </a:lstStyle>
          <a:p>
            <a:pPr marL="182880" indent="-18288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  <a:tabLst>
                <a:tab pos="0" algn="l"/>
              </a:tabLst>
            </a:pPr>
            <a:r>
              <a: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Click to edit Master text styles</a:t>
            </a:r>
            <a:endParaRPr lang="en-US" sz="18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Second level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731520" lvl="2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Third level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005840" lvl="3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Fourth level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280160" lvl="4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Fifth level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</p:txBody>
      </p:sp>
      <p:sp>
        <p:nvSpPr>
          <p:cNvPr id="47" name="PlaceHolder 6"/>
          <p:cNvSpPr>
            <a:spLocks noGrp="1"/>
          </p:cNvSpPr>
          <p:nvPr>
            <p:ph type="dt" idx="19"/>
          </p:nvPr>
        </p:nvSpPr>
        <p:spPr>
          <a:xfrm rot="16200000">
            <a:off x="10797480" y="999000"/>
            <a:ext cx="1904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Century Schoolbook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50" b="0" u="none" strike="noStrik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Century Schoolbook"/>
              </a:rPr>
              <a:t>&lt;date/time&gt;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PlaceHolder 7"/>
          <p:cNvSpPr>
            <a:spLocks noGrp="1"/>
          </p:cNvSpPr>
          <p:nvPr>
            <p:ph type="ftr" idx="20"/>
          </p:nvPr>
        </p:nvSpPr>
        <p:spPr>
          <a:xfrm rot="16200000">
            <a:off x="9959400" y="4047120"/>
            <a:ext cx="35809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PlaceHolder 8"/>
          <p:cNvSpPr>
            <a:spLocks noGrp="1"/>
          </p:cNvSpPr>
          <p:nvPr>
            <p:ph type="sldNum" idx="21"/>
          </p:nvPr>
        </p:nvSpPr>
        <p:spPr>
          <a:xfrm>
            <a:off x="11292840" y="6172200"/>
            <a:ext cx="914040" cy="593280"/>
          </a:xfrm>
          <a:prstGeom prst="rect">
            <a:avLst/>
          </a:prstGeom>
          <a:noFill/>
          <a:ln w="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3600" b="0" u="none" strike="noStrik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Century Schoolbook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93264782-D70D-4DAA-9375-76D9643E4DD9}" type="slidenum">
              <a:rPr lang="en-US" sz="3600" b="0" u="none" strike="noStrik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Century Schoolbook"/>
              </a:rPr>
              <a:t>&lt;number&gt;</a:t>
            </a:fld>
            <a:endParaRPr lang="en-US" sz="3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6"/>
          <p:cNvSpPr/>
          <p:nvPr/>
        </p:nvSpPr>
        <p:spPr>
          <a:xfrm>
            <a:off x="11292840" y="0"/>
            <a:ext cx="914040" cy="685764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1261800" y="365760"/>
            <a:ext cx="969228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4400" b="0" u="none" spc="-51" strike="noStrike">
                <a:solidFill>
                  <a:schemeClr val="dk1"/>
                </a:solidFill>
                <a:effectLst/>
                <a:uFillTx/>
                <a:latin typeface="Century Schoolbook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4400" b="0" u="none" spc="-5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Click to edit Master title style</a:t>
            </a:r>
            <a:endParaRPr lang="en-US" sz="4400" b="0" u="none" spc="-5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dt" idx="22"/>
          </p:nvPr>
        </p:nvSpPr>
        <p:spPr>
          <a:xfrm rot="16200000">
            <a:off x="10797480" y="999000"/>
            <a:ext cx="1904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Century Schoolbook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50" b="0" u="none" strike="noStrik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Century Schoolbook"/>
              </a:rPr>
              <a:t>&lt;date/time&gt;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ftr" idx="23"/>
          </p:nvPr>
        </p:nvSpPr>
        <p:spPr>
          <a:xfrm rot="16200000">
            <a:off x="9959400" y="4047120"/>
            <a:ext cx="35809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sldNum" idx="24"/>
          </p:nvPr>
        </p:nvSpPr>
        <p:spPr>
          <a:xfrm>
            <a:off x="11292840" y="6172200"/>
            <a:ext cx="914040" cy="593280"/>
          </a:xfrm>
          <a:prstGeom prst="rect">
            <a:avLst/>
          </a:prstGeom>
          <a:noFill/>
          <a:ln w="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3600" b="0" u="none" strike="noStrik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Century Schoolbook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ED9A69EF-5E0A-4162-AB1B-79A419D34980}" type="slidenum">
              <a:rPr lang="en-US" sz="3600" b="0" u="none" strike="noStrik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Century Schoolbook"/>
              </a:rPr>
              <a:t>&lt;number&gt;</a:t>
            </a:fld>
            <a:endParaRPr lang="en-US" sz="3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6"/>
          <p:cNvSpPr/>
          <p:nvPr/>
        </p:nvSpPr>
        <p:spPr>
          <a:xfrm>
            <a:off x="11292840" y="0"/>
            <a:ext cx="914040" cy="685764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" name="PlaceHolder 1"/>
          <p:cNvSpPr>
            <a:spLocks noGrp="1"/>
          </p:cNvSpPr>
          <p:nvPr>
            <p:ph type="dt" idx="25"/>
          </p:nvPr>
        </p:nvSpPr>
        <p:spPr>
          <a:xfrm rot="16200000">
            <a:off x="10797480" y="999000"/>
            <a:ext cx="1904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Century Schoolbook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50" b="0" u="none" strike="noStrik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Century Schoolbook"/>
              </a:rPr>
              <a:t>&lt;date/time&gt;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ftr" idx="26"/>
          </p:nvPr>
        </p:nvSpPr>
        <p:spPr>
          <a:xfrm rot="16200000">
            <a:off x="9959400" y="4047120"/>
            <a:ext cx="35809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sldNum" idx="27"/>
          </p:nvPr>
        </p:nvSpPr>
        <p:spPr>
          <a:xfrm>
            <a:off x="11292840" y="6172200"/>
            <a:ext cx="914040" cy="593280"/>
          </a:xfrm>
          <a:prstGeom prst="rect">
            <a:avLst/>
          </a:prstGeom>
          <a:noFill/>
          <a:ln w="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3600" b="0" u="none" strike="noStrik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Century Schoolbook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BA17CD2D-7C87-4813-8B0A-4B015AB1CFA9}" type="slidenum">
              <a:rPr lang="en-US" sz="3600" b="0" u="none" strike="noStrik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Century Schoolbook"/>
              </a:rPr>
              <a:t>&lt;number&gt;</a:t>
            </a:fld>
            <a:endParaRPr lang="en-US" sz="3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6"/>
          <p:cNvSpPr/>
          <p:nvPr/>
        </p:nvSpPr>
        <p:spPr>
          <a:xfrm>
            <a:off x="11292840" y="0"/>
            <a:ext cx="914040" cy="685764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841320" y="457200"/>
            <a:ext cx="3200040" cy="15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914400">
              <a:lnSpc>
                <a:spcPct val="90000"/>
              </a:lnSpc>
              <a:buNone/>
              <a:defRPr lang="en-US" sz="3200" b="0" u="none" spc="-51" strike="noStrike">
                <a:solidFill>
                  <a:schemeClr val="dk1"/>
                </a:solidFill>
                <a:effectLst/>
                <a:uFillTx/>
                <a:latin typeface="Century Schoolbook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pc="-5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Click to edit Master title style</a:t>
            </a:r>
            <a:endParaRPr lang="en-US" sz="3200" b="0" u="none" spc="-5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04320" y="685800"/>
            <a:ext cx="6078600" cy="5486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  <a:defRPr lang="en-US" sz="20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defRPr>
            </a:lvl1pPr>
            <a:lvl2pPr lvl="1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defRPr lang="en-US" sz="18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2pPr>
            <a:lvl3pPr lvl="2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def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3pPr>
            <a:lvl4pPr lvl="3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def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4pPr>
            <a:lvl5pPr lvl="4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  <a:def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defRPr>
            </a:lvl5pPr>
          </a:lstStyle>
          <a:p>
            <a:pPr marL="182880" indent="-18288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</a:pPr>
            <a:r>
              <a:rPr lang="en-US" sz="20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Click to edit Master text styles</a:t>
            </a:r>
            <a:endParaRPr lang="en-US" sz="20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8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Second level</a:t>
            </a:r>
            <a:endParaRPr lang="en-US" sz="18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731520" lvl="2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Third level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005840" lvl="3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Fourth level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280160" lvl="4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Fifth level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841320" y="2099880"/>
            <a:ext cx="3200040" cy="380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114000"/>
              </a:lnSpc>
              <a:spcBef>
                <a:spcPts val="799"/>
              </a:spcBef>
              <a:spcAft>
                <a:spcPts val="201"/>
              </a:spcAft>
              <a:buNone/>
              <a:tabLst>
                <a:tab pos="0" algn="l"/>
              </a:tabLst>
              <a:defRPr lang="en-US" sz="13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defRPr>
            </a:lvl1pPr>
          </a:lstStyle>
          <a:p>
            <a:pPr indent="0" algn="l" defTabSz="914400">
              <a:lnSpc>
                <a:spcPct val="114000"/>
              </a:lnSpc>
              <a:spcBef>
                <a:spcPts val="799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en-US" sz="13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Click to edit Master text styles</a:t>
            </a:r>
            <a:endParaRPr lang="en-US" sz="13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dt" idx="28"/>
          </p:nvPr>
        </p:nvSpPr>
        <p:spPr>
          <a:xfrm rot="16200000">
            <a:off x="10797480" y="999000"/>
            <a:ext cx="1904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Century Schoolbook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50" b="0" u="none" strike="noStrik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Century Schoolbook"/>
              </a:rPr>
              <a:t>&lt;date/time&gt;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PlaceHolder 5"/>
          <p:cNvSpPr>
            <a:spLocks noGrp="1"/>
          </p:cNvSpPr>
          <p:nvPr>
            <p:ph type="ftr" idx="29"/>
          </p:nvPr>
        </p:nvSpPr>
        <p:spPr>
          <a:xfrm rot="16200000">
            <a:off x="9959400" y="4047120"/>
            <a:ext cx="35809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PlaceHolder 6"/>
          <p:cNvSpPr>
            <a:spLocks noGrp="1"/>
          </p:cNvSpPr>
          <p:nvPr>
            <p:ph type="sldNum" idx="30"/>
          </p:nvPr>
        </p:nvSpPr>
        <p:spPr>
          <a:xfrm>
            <a:off x="11292840" y="6172200"/>
            <a:ext cx="914040" cy="593280"/>
          </a:xfrm>
          <a:prstGeom prst="rect">
            <a:avLst/>
          </a:prstGeom>
          <a:noFill/>
          <a:ln w="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3600" b="0" u="none" strike="noStrik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Century Schoolbook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B5489F57-D93B-4116-A148-C5B17422C759}" type="slidenum">
              <a:rPr lang="en-US" sz="3600" b="0" u="none" strike="noStrik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Century Schoolbook"/>
              </a:rPr>
              <a:t>&lt;number&gt;</a:t>
            </a:fld>
            <a:endParaRPr lang="en-US" sz="3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"/>
          <p:cNvSpPr/>
          <p:nvPr/>
        </p:nvSpPr>
        <p:spPr>
          <a:xfrm>
            <a:off x="11292840" y="0"/>
            <a:ext cx="914040" cy="685764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" name="Rectangle 7"/>
          <p:cNvSpPr/>
          <p:nvPr/>
        </p:nvSpPr>
        <p:spPr>
          <a:xfrm>
            <a:off x="0" y="5105520"/>
            <a:ext cx="11292480" cy="175212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1720" cy="914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914400">
              <a:lnSpc>
                <a:spcPct val="90000"/>
              </a:lnSpc>
              <a:buNone/>
              <a:defRPr lang="en-US" sz="2800" b="0" u="none" spc="-51" strike="noStrike">
                <a:solidFill>
                  <a:schemeClr val="lt1"/>
                </a:solidFill>
                <a:effectLst/>
                <a:uFillTx/>
                <a:latin typeface="Century Schoolbook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2800" b="0" u="none" spc="-51" strike="noStrike">
                <a:solidFill>
                  <a:schemeClr val="lt1"/>
                </a:solidFill>
                <a:effectLst/>
                <a:uFillTx/>
                <a:latin typeface="Century Schoolbook"/>
              </a:rPr>
              <a:t>Click to edit Master title style</a:t>
            </a:r>
            <a:endParaRPr lang="en-US" sz="2800" b="0" u="none" spc="-51" strike="noStrike">
              <a:solidFill>
                <a:schemeClr val="lt1"/>
              </a:solidFill>
              <a:effectLst/>
              <a:uFillTx/>
              <a:latin typeface="Century Schoolbook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11292480" cy="51285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3200" b="0" u="none" strike="noStrike">
                <a:solidFill>
                  <a:schemeClr val="lt1"/>
                </a:solidFill>
                <a:effectLst/>
                <a:uFillTx/>
                <a:latin typeface="Century Schoolbook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chemeClr val="lt1"/>
                </a:solidFill>
                <a:effectLst/>
                <a:uFillTx/>
                <a:latin typeface="Century Schoolbook"/>
              </a:rPr>
              <a:t>Click icon to add picture</a:t>
            </a:r>
            <a:endParaRPr lang="en-US" sz="3200" b="0" u="none" spc="11" strike="noStrike">
              <a:solidFill>
                <a:schemeClr val="lt1">
                  <a:lumMod val="85000"/>
                </a:schemeClr>
              </a:solidFill>
              <a:effectLst/>
              <a:uFillTx/>
              <a:latin typeface="Century Schoolbook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914400" y="6108480"/>
            <a:ext cx="9981720" cy="596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100000"/>
              </a:lnSpc>
              <a:spcBef>
                <a:spcPts val="799"/>
              </a:spcBef>
              <a:spcAft>
                <a:spcPts val="201"/>
              </a:spcAft>
              <a:buNone/>
              <a:tabLst>
                <a:tab pos="0" algn="l"/>
              </a:tabLst>
              <a:defRPr lang="en-US" sz="1300" b="0" u="none" spc="11" strike="noStrike">
                <a:solidFill>
                  <a:schemeClr val="lt1">
                    <a:lumMod val="85000"/>
                  </a:schemeClr>
                </a:solidFill>
                <a:effectLst/>
                <a:uFillTx/>
                <a:latin typeface="Century Schoolbook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799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en-US" sz="1300" b="0" u="none" spc="11" strike="noStrike">
                <a:solidFill>
                  <a:schemeClr val="lt1">
                    <a:lumMod val="85000"/>
                  </a:schemeClr>
                </a:solidFill>
                <a:effectLst/>
                <a:uFillTx/>
                <a:latin typeface="Century Schoolbook"/>
              </a:rPr>
              <a:t>Click to edit Master text styles</a:t>
            </a:r>
            <a:endParaRPr lang="en-US" sz="1300" b="0" u="none" spc="11" strike="noStrike">
              <a:solidFill>
                <a:schemeClr val="lt1">
                  <a:lumMod val="85000"/>
                </a:schemeClr>
              </a:solidFill>
              <a:effectLst/>
              <a:uFillTx/>
              <a:latin typeface="Century Schoolbook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dt" idx="31"/>
          </p:nvPr>
        </p:nvSpPr>
        <p:spPr>
          <a:xfrm rot="16200000">
            <a:off x="10797480" y="999000"/>
            <a:ext cx="1904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Century Schoolbook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50" b="0" u="none" strike="noStrike">
                <a:solidFill>
                  <a:schemeClr val="dk2">
                    <a:lumMod val="20000"/>
                    <a:lumOff val="80000"/>
                  </a:schemeClr>
                </a:solidFill>
                <a:effectLst/>
                <a:uFillTx/>
                <a:latin typeface="Century Schoolbook"/>
              </a:rPr>
              <a:t>&lt;date/time&gt;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ftr" idx="32"/>
          </p:nvPr>
        </p:nvSpPr>
        <p:spPr>
          <a:xfrm rot="16200000">
            <a:off x="9959400" y="4047120"/>
            <a:ext cx="35809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3" name="PlaceHolder 6"/>
          <p:cNvSpPr>
            <a:spLocks noGrp="1"/>
          </p:cNvSpPr>
          <p:nvPr>
            <p:ph type="sldNum" idx="33"/>
          </p:nvPr>
        </p:nvSpPr>
        <p:spPr>
          <a:xfrm>
            <a:off x="11292840" y="6172200"/>
            <a:ext cx="914040" cy="593280"/>
          </a:xfrm>
          <a:prstGeom prst="rect">
            <a:avLst/>
          </a:prstGeom>
          <a:noFill/>
          <a:ln w="0">
            <a:noFill/>
          </a:ln>
        </p:spPr>
        <p:txBody>
          <a:bodyPr lIns="45720" tIns="45720" rIns="4572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3600" b="0" u="none" strike="noStrik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Century Schoolbook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5B564CA3-216B-4FC7-A011-EB61189F629A}" type="slidenum">
              <a:rPr lang="en-US" sz="3600" b="0" u="none" strike="noStrike">
                <a:solidFill>
                  <a:schemeClr val="dk2">
                    <a:lumMod val="60000"/>
                    <a:lumOff val="40000"/>
                  </a:schemeClr>
                </a:solidFill>
                <a:effectLst/>
                <a:uFillTx/>
                <a:latin typeface="Century Schoolbook"/>
              </a:rPr>
              <a:t>&lt;number&gt;</a:t>
            </a:fld>
            <a:endParaRPr lang="en-US" sz="3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1261800" y="758880"/>
            <a:ext cx="9417960" cy="4041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 defTabSz="914400">
              <a:lnSpc>
                <a:spcPct val="85000"/>
              </a:lnSpc>
              <a:buNone/>
            </a:pPr>
            <a:r>
              <a:rPr lang="en-US" sz="7200" b="0" u="none" spc="-51" strike="noStrike">
                <a:solidFill>
                  <a:schemeClr val="lt1"/>
                </a:solidFill>
                <a:effectLst/>
                <a:uFillTx/>
                <a:latin typeface="Century Schoolbook"/>
              </a:rPr>
              <a:t>Site selection and multi-criteria analysis</a:t>
            </a:r>
            <a:endParaRPr lang="en-US" sz="7200" b="0" u="none" spc="-51" strike="noStrike">
              <a:solidFill>
                <a:schemeClr val="lt1"/>
              </a:solidFill>
              <a:effectLst/>
              <a:uFillTx/>
              <a:latin typeface="Century Schoolbook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subTitle"/>
          </p:nvPr>
        </p:nvSpPr>
        <p:spPr>
          <a:xfrm>
            <a:off x="1261800" y="4800600"/>
            <a:ext cx="9417960" cy="1691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None/>
              <a:tabLst>
                <a:tab pos="0" algn="l"/>
              </a:tabLst>
            </a:pPr>
            <a:endParaRPr lang="en-US" sz="2200" b="0" u="none" spc="11" strike="noStrike">
              <a:solidFill>
                <a:schemeClr val="lt1">
                  <a:lumMod val="75000"/>
                </a:schemeClr>
              </a:solidFill>
              <a:effectLst/>
              <a:uFillTx/>
              <a:latin typeface="Century Schoolbook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1261800" y="365760"/>
            <a:ext cx="969228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4400" b="0" u="none" spc="-5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Choosing a site.  Raster or vector?</a:t>
            </a:r>
            <a:endParaRPr lang="en-US" sz="4400" b="0" u="none" spc="-5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1261800" y="1828800"/>
            <a:ext cx="859500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marL="182880" indent="-18288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</a:pPr>
            <a:r>
              <a: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It can be done both ways, but frankly, I prefer raster, so that’s how we’re going to go through this exercise.</a:t>
            </a:r>
            <a:endParaRPr lang="en-US" sz="18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  <a:p>
            <a:pPr marL="182880" indent="-18288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</a:pPr>
            <a:r>
              <a: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Our goal is to choose a site based on a number of different criteria</a:t>
            </a:r>
            <a:endParaRPr lang="en-US" sz="18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The second phase is include weights, as all criteria are not equally important.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1261800" y="365760"/>
            <a:ext cx="969228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4400" b="0" u="none" spc="-5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Criteria – two types</a:t>
            </a:r>
            <a:endParaRPr lang="en-US" sz="4400" b="0" u="none" spc="-5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/>
          </p:nvPr>
        </p:nvSpPr>
        <p:spPr>
          <a:xfrm>
            <a:off x="1261800" y="1828800"/>
            <a:ext cx="859500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marL="182880" indent="-18288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</a:pPr>
            <a:r>
              <a: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Veto.  </a:t>
            </a:r>
            <a:endParaRPr lang="en-US" sz="18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In this case, an area must meet certain criteria or the site is simply not viable.  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731520" lvl="2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Examples might include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005840" lvl="3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Must be a commercially zoned property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005840" lvl="3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Must not include properties with a slope of more than 5%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005840" lvl="3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Must be within 1 mile of a freeway.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82880" indent="-18288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</a:pPr>
            <a:r>
              <a: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Ranked.</a:t>
            </a:r>
            <a:endParaRPr lang="en-US" sz="18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In this case, all options are on the table, some simply are better than others.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731520" lvl="2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Examples might include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005840" lvl="3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Closer to freeways is better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005840" lvl="3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Distance from rivers is better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005840" lvl="3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Commercial is best, but could make do with other zoning options.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005840" lvl="3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Any slope, but the flatter, the better.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1261800" y="365760"/>
            <a:ext cx="969228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4400" b="0" u="none" spc="-5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How to treat criteria within raster GIS</a:t>
            </a:r>
            <a:endParaRPr lang="en-US" sz="4400" b="0" u="none" spc="-5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1261800" y="1828800"/>
            <a:ext cx="859500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lnSpcReduction="9999"/>
          </a:bodyPr>
          <a:p>
            <a:pPr marL="182880" indent="-18288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</a:pPr>
            <a:r>
              <a: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Veto criteria</a:t>
            </a:r>
            <a:endParaRPr lang="en-US" sz="18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Reclassify so that areas that are possible have a value of 1 and all others a 0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indent="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US" sz="16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  <a:p>
            <a:pPr marL="182880" indent="-18288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</a:pPr>
            <a:r>
              <a: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Ranked criteria</a:t>
            </a:r>
            <a:endParaRPr lang="en-US" sz="18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Reclassify into a standard scheme where 10 is good and 1 is bad.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731520" lvl="2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For example, consider distance from freeways, where close is good.  You might create something where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005840" lvl="3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10=within 200m of the freeway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005840" lvl="3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8 = 200-500m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005840" lvl="3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4 = 500-1000m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005840" lvl="3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2 = 1000-2000m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005840" lvl="3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1 = 2000+ meters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731520" lvl="2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Note that I didn’t use every value.  The chosen values will change depending on the criteria and how different the various values are relative to the project you are doing.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005840" lvl="3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Another example, zoning.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005840" lvl="3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10 = commercial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1005840" lvl="3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4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2 = everything else.</a:t>
            </a:r>
            <a:endParaRPr lang="en-US" sz="14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1261800" y="365760"/>
            <a:ext cx="969228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85000" lnSpcReduction="19999"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4400" b="0" u="none" spc="-5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Let’s do a simple example</a:t>
            </a:r>
            <a:br>
              <a:rPr sz="4400"/>
            </a:br>
            <a:r>
              <a:rPr lang="en-US" sz="4400" b="0" u="none" spc="-5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siting a waste disposal facility in Kittitas County.</a:t>
            </a:r>
            <a:endParaRPr lang="en-US" sz="4400" b="0" u="none" spc="-5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1261800" y="1828800"/>
            <a:ext cx="859500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182880" indent="-18288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</a:pPr>
            <a:r>
              <a: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Need to determine my criteria.  We could go nuts here – and we shall in class.</a:t>
            </a:r>
            <a:endParaRPr lang="en-US" sz="18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1261800" y="365760"/>
            <a:ext cx="969228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 defTabSz="914400">
              <a:lnSpc>
                <a:spcPct val="90000"/>
              </a:lnSpc>
              <a:buNone/>
            </a:pPr>
            <a:endParaRPr lang="en-US" sz="4400" b="0" u="none" spc="-5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/>
          </p:nvPr>
        </p:nvSpPr>
        <p:spPr>
          <a:xfrm>
            <a:off x="1261800" y="1828800"/>
            <a:ext cx="859500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Zoned agriculture (veto criteria!) reclassified 0 or 1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Distance from freeway. Reclassified into, say, 5 classes where close to freeways is good.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Distance from major roads.  Reclassified into, say, 3 classes where close to major roads is good.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Size of parcel.  Reclassified into 3 classes, where small parcels get a 0, large enough get a 5, and large enough for a lot of future growth gets a 10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Soil depth:  reclassified into 0 – less than 30’ of soil.  5 might be 30-50’, and a 10 might be 50’+.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Groundwater depth.  Same deal, the deeper it is to groundwater, the better.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Price of the property.  Cheaper is better.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Distance from rivers/streams. Farther is better.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Slope. Flatter is better.  You might get more interesting here by taking an average slope per parcel, then rasterizing the parcel layer.  Then reclassifying it.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Proximity to towns.  Farther is better.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indent="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None/>
            </a:pPr>
            <a:endParaRPr lang="en-US" sz="18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1261800" y="365760"/>
            <a:ext cx="969228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4400" b="0" u="none" spc="-5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In the end, we have:</a:t>
            </a:r>
            <a:endParaRPr lang="en-US" sz="4400" b="0" u="none" spc="-5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/>
          </p:nvPr>
        </p:nvSpPr>
        <p:spPr>
          <a:xfrm>
            <a:off x="1261800" y="1828800"/>
            <a:ext cx="859500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marL="182880" indent="-18288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</a:pPr>
            <a:r>
              <a: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One veto criteria (values 0 and 1)</a:t>
            </a:r>
            <a:endParaRPr lang="en-US" sz="18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  <a:p>
            <a:pPr marL="182880" indent="-18288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</a:pPr>
            <a:r>
              <a: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9 ranked criteria, with values ranging from 1-10.</a:t>
            </a:r>
            <a:endParaRPr lang="en-US" sz="18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  <a:p>
            <a:pPr indent="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None/>
            </a:pPr>
            <a:endParaRPr lang="en-US" sz="18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  <a:p>
            <a:pPr marL="182880" indent="-18288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</a:pPr>
            <a:r>
              <a: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Now we need to combine them.  In this case, we haven’t assigned different importances/weights to the criteria.  So, the simple math is</a:t>
            </a:r>
            <a:endParaRPr lang="en-US" sz="18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  <a:p>
            <a:pPr marL="182880" indent="-18288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</a:pPr>
            <a:r>
              <a: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(C1+C2+C3+….C10)*VC1</a:t>
            </a:r>
            <a:endParaRPr lang="en-US" sz="18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Where the C stands for ranked criteria and VC stands for veto criteria.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The result of this will be a value of 0 for anywhere non-agricultural and values ranging up to 90 for everywhere else.  In raster format.  So, it would be simple to see the higher priority areas!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indent="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None/>
            </a:pPr>
            <a:endParaRPr lang="en-US" sz="18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1261800" y="365760"/>
            <a:ext cx="969228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4400" b="0" u="none" spc="-5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But… all criteria are not equal</a:t>
            </a:r>
            <a:endParaRPr lang="en-US" sz="4400" b="0" u="none" spc="-5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1261800" y="1828800"/>
            <a:ext cx="859500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marL="182880" indent="-18288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</a:pPr>
            <a:r>
              <a: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Some are more or less important.  How do we deal with that.</a:t>
            </a:r>
            <a:endParaRPr lang="en-US" sz="18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  <a:p>
            <a:pPr marL="182880" indent="-18288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</a:pPr>
            <a:r>
              <a: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Simply put, by putting a weight on each criteria.  </a:t>
            </a:r>
            <a:endParaRPr lang="en-US" sz="18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  <a:p>
            <a:pPr marL="182880" indent="-18288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</a:pPr>
            <a:r>
              <a: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The weighting rule I prefer is to make sure all the combined weights sum to exactly 1 (so, for 10 criteria, if all were equal, each would have a weight of .1 or 10%).</a:t>
            </a:r>
            <a:endParaRPr lang="en-US" sz="18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Note, there are many ways of assigning weights, but this one is nice and simple, and the math is simple.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1261800" y="365760"/>
            <a:ext cx="969228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4400" b="0" u="none" spc="-5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So, how would I weigh our 10 criteria?</a:t>
            </a:r>
            <a:endParaRPr lang="en-US" sz="4400" b="0" u="none" spc="-5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1261800" y="1828800"/>
            <a:ext cx="859500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Distance from freeway. .05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Distance from major roads.  .05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Size of parcel.  .3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Soil depth: .2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Groundwater depth. .2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Price of the property. (I’m dropping this at this point, because it’s too unknown)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Distance from rivers/streams. .1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Slope. .05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Proximity to towns. .05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  <a:p>
            <a:pPr indent="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US" sz="16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  <a:p>
            <a:pPr marL="274320" indent="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None/>
              <a:tabLst>
                <a:tab pos="0" algn="l"/>
              </a:tabLst>
            </a:pPr>
            <a:endParaRPr lang="en-US" sz="16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1261800" y="365760"/>
            <a:ext cx="969228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4400" b="0" u="none" spc="-5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Then the math.  Simple stuff in raster calculator</a:t>
            </a:r>
            <a:endParaRPr lang="en-US" sz="4400" b="0" u="none" spc="-5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1261800" y="1828800"/>
            <a:ext cx="859500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marL="182880" indent="-18288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</a:pPr>
            <a:r>
              <a: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((C1*W1)+(C2*W2)+…..(C10*W10))*VC1</a:t>
            </a:r>
            <a:endParaRPr lang="en-US" sz="18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  <a:p>
            <a:pPr indent="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None/>
            </a:pPr>
            <a:endParaRPr lang="en-US" sz="18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  <a:p>
            <a:pPr marL="182880" indent="-18288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</a:pPr>
            <a:r>
              <a: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The result of this is a map where all non ag areas have a value of 0 and all other areas have a value ranging from 1-10.  </a:t>
            </a:r>
            <a:endParaRPr lang="en-US" sz="18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  <a:p>
            <a:pPr marL="457200" lvl="1" indent="-182880" algn="l" defTabSz="9144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rgbClr val="6F6F74"/>
              </a:buClr>
              <a:buFont typeface="Wingdings 2" charset="2"/>
              <a:buChar char=""/>
            </a:pPr>
            <a:r>
              <a:rPr lang="en-US" sz="1600" b="0" u="none" strike="noStrike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entury Schoolbook"/>
              </a:rPr>
              <a:t>In short, your final output map is on exactly the same scale as your input maps (1-10).</a:t>
            </a:r>
            <a:endParaRPr lang="en-US" sz="1600" b="0" u="none" strike="noStrike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entury Schoolbook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1261800" y="365760"/>
            <a:ext cx="969228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4400" b="0" u="none" spc="-5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The cool part about this Multi-criteria analysis (MCE) is….</a:t>
            </a:r>
            <a:endParaRPr lang="en-US" sz="4400" b="0" u="none" spc="-5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1261800" y="1828800"/>
            <a:ext cx="859500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marL="182880" indent="-18288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</a:pPr>
            <a:r>
              <a: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That you can get multiple people and interests together to play with it.  Each person can imput different weights – and get different map outputs.</a:t>
            </a:r>
            <a:endParaRPr lang="en-US" sz="18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  <a:p>
            <a:pPr marL="182880" indent="-18288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</a:pPr>
            <a:r>
              <a: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As long as the weighting schemes aren’t radically different, there are often viable output locations that people have in common.</a:t>
            </a:r>
            <a:endParaRPr lang="en-US" sz="18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  <a:p>
            <a:pPr marL="182880" indent="-18288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</a:pPr>
            <a:r>
              <a: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It’s a way to get people talking about a project that is a bit distant from the end game – talking about weighting criteria rather than talking about which site to choose.</a:t>
            </a:r>
            <a:endParaRPr lang="en-US" sz="18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  <a:p>
            <a:pPr indent="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None/>
            </a:pPr>
            <a:endParaRPr lang="en-US" sz="18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  <a:p>
            <a:pPr marL="182880" indent="-182880" algn="l" defTabSz="914400">
              <a:lnSpc>
                <a:spcPct val="95000"/>
              </a:lnSpc>
              <a:spcBef>
                <a:spcPts val="1400"/>
              </a:spcBef>
              <a:spcAft>
                <a:spcPts val="201"/>
              </a:spcAft>
              <a:buClr>
                <a:srgbClr val="6F6F74"/>
              </a:buClr>
              <a:buSzPct val="80000"/>
              <a:buFont typeface="Arial"/>
              <a:buChar char="•"/>
            </a:pPr>
            <a:r>
              <a:rPr lang="en-US" sz="1800" b="0" u="none" spc="11" strike="noStrike">
                <a:solidFill>
                  <a:schemeClr val="dk1"/>
                </a:solidFill>
                <a:effectLst/>
                <a:uFillTx/>
                <a:latin typeface="Century Schoolbook"/>
              </a:rPr>
              <a:t>In the end, final decisions are always political.  This sort of analysis can at best narrow the options to ones that are palatable.</a:t>
            </a:r>
            <a:endParaRPr lang="en-US" sz="1800" b="0" u="none" spc="11" strike="noStrike">
              <a:solidFill>
                <a:schemeClr val="dk1"/>
              </a:solidFill>
              <a:effectLst/>
              <a:uFillTx/>
              <a:latin typeface="Century Schoolbook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 pitchFamily="0" charset="1"/>
        <a:ea typeface=""/>
        <a:cs typeface=""/>
      </a:majorFont>
      <a:minorFont>
        <a:latin typeface="Century Schoolbook" panose="020406040505050203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60000"/>
          </a:schemeClr>
        </a:solidFill>
        <a:solidFill>
          <a:schemeClr val="phClr">
            <a:shade val="75000"/>
          </a:schemeClr>
        </a:solidFill>
      </a:fillStyleLst>
      <a:lnStyleLst>
        <a:ln w="9525" cap="flat" cmpd="sng" algn="ctr">
          <a:prstDash val="solid"/>
        </a:ln>
        <a:ln w="13970" cap="flat" cmpd="sng" algn="ctr">
          <a:prstDash val="solid"/>
        </a:ln>
        <a:ln w="1714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4000"/>
                <a:shade val="98000"/>
                <a:lumMod val="102000"/>
              </a:schemeClr>
            </a:gs>
            <a:gs pos="100000">
              <a:schemeClr val="phClr">
                <a:tint val="98000"/>
                <a:shade val="78000"/>
              </a:schemeClr>
            </a:gs>
          </a:gsLst>
          <a:path path="circle">
            <a:fillToRect l="100000" t="100000" r="100000" b="10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TM03457515[[fn=View]]</Template>
  <TotalTime>67</TotalTime>
  <Application>LibreOffice/26.2.6.3$Windows_X86_64 LibreOffice_project/8221e31b3ac356a1623c672912a3d2b492f7e3d1</Application>
  <AppVersion>15.0000</AppVersion>
  <Words>1141</Words>
  <Paragraphs>91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2020-04-22T18:44:44Z</dcterms:created>
  <dc:creator>Bob Hickey</dc:creator>
  <dc:description/>
  <dc:language>en-US</dc:language>
  <cp:lastModifiedBy/>
  <dcterms:modified xsi:type="dcterms:W3CDTF">2026-10-08T11:10:31Z</dcterms:modified>
  <cp:revision>8</cp:revision>
  <dc:subject/>
  <dc:title>Site selection and multi-criteria analysis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13</vt:i4>
  </property>
</Properties>
</file>