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0080625" cy="7559675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2000" cy="20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indent="0" algn="ctr">
              <a:spcAft>
                <a:spcPts val="1414"/>
              </a:spcAf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indent="0" algn="ctr">
              <a:spcAft>
                <a:spcPts val="1131"/>
              </a:spcAf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indent="0" algn="ctr">
              <a:spcAft>
                <a:spcPts val="848"/>
              </a:spcAf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indent="0" algn="ctr">
              <a:spcAft>
                <a:spcPts val="56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spcAft>
                <a:spcPts val="1414"/>
              </a:spcAf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0" algn="ctr">
              <a:spcAft>
                <a:spcPts val="1131"/>
              </a:spcAf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0" algn="ctr">
              <a:spcAft>
                <a:spcPts val="848"/>
              </a:spcAf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0" algn="ctr">
              <a:spcAft>
                <a:spcPts val="56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344700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722664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BFACD74D-C01C-4AAB-AD36-D636C02350AD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2000" cy="20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indent="0" algn="ctr">
              <a:spcAft>
                <a:spcPts val="1414"/>
              </a:spcAf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indent="0" algn="ctr">
              <a:spcAft>
                <a:spcPts val="1131"/>
              </a:spcAf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indent="0" algn="ctr">
              <a:spcAft>
                <a:spcPts val="848"/>
              </a:spcAf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indent="0" algn="ctr">
              <a:spcAft>
                <a:spcPts val="56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indent="0" algn="ctr">
              <a:spcAft>
                <a:spcPts val="281"/>
              </a:spcAf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spcAft>
                <a:spcPts val="1414"/>
              </a:spcAf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0" algn="ctr">
              <a:spcAft>
                <a:spcPts val="1131"/>
              </a:spcAf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0" algn="ctr">
              <a:spcAft>
                <a:spcPts val="848"/>
              </a:spcAf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0" algn="ctr">
              <a:spcAft>
                <a:spcPts val="56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0" algn="ctr">
              <a:spcAft>
                <a:spcPts val="281"/>
              </a:spcAf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344700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722664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78DCACC-5978-47BE-ABF2-5AC4AB0316E0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FFF469F-F5E2-4B72-98CD-556986DD0FD3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/>
          <p:cNvPicPr/>
          <p:nvPr/>
        </p:nvPicPr>
        <p:blipFill>
          <a:blip r:embed="rId2"/>
          <a:stretch/>
        </p:blipFill>
        <p:spPr>
          <a:xfrm>
            <a:off x="0" y="-144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0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1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2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FC043320-FD70-4DA0-95AC-0476EBF5AD3F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3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4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5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0D4AE59D-E974-4377-935E-FCC3A4622DC9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6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7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18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F98510F8-2839-4226-82B2-54BCC7718AB3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2"/>
          <a:stretch/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19"/>
          </p:nvPr>
        </p:nvSpPr>
        <p:spPr>
          <a:xfrm>
            <a:off x="504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20"/>
          </p:nvPr>
        </p:nvSpPr>
        <p:spPr>
          <a:xfrm>
            <a:off x="3447360" y="7200000"/>
            <a:ext cx="319500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21"/>
          </p:nvPr>
        </p:nvSpPr>
        <p:spPr>
          <a:xfrm>
            <a:off x="7227000" y="7200000"/>
            <a:ext cx="2348280" cy="2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013DA738-0BC0-47F2-9291-194510EB85D7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nps.gov/maca/index.htm" TargetMode="External"/><Relationship Id="rId2" Type="http://schemas.openxmlformats.org/officeDocument/2006/relationships/hyperlink" Target="https://www.nps.gov/cave/index.htm" TargetMode="External"/><Relationship Id="rId3" Type="http://schemas.openxmlformats.org/officeDocument/2006/relationships/hyperlink" Target="https://www.nps.gov/tica/index.htm" TargetMode="External"/><Relationship Id="rId4" Type="http://schemas.openxmlformats.org/officeDocument/2006/relationships/hyperlink" Target="https://www.nps.gov/ruca/index.htm" TargetMode="External"/><Relationship Id="rId5" Type="http://schemas.openxmlformats.org/officeDocument/2006/relationships/hyperlink" Target="https://www.nps.gov/jeca/index.htm" TargetMode="External"/><Relationship Id="rId6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nps.gov/maca/learn/photosmultimedia/photogallery.htm" TargetMode="External"/><Relationship Id="rId2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nps.gov/cave/learn/photosmultimedia/photogallery.htm" TargetMode="External"/><Relationship Id="rId2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www.nps.gov/jeca/learn/photosmultimedia/photogallery.htm" TargetMode="External"/><Relationship Id="rId2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s://www.nps.gov/ruca/learn/photosmultimedia/photogallery.htm" TargetMode="External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2000" cy="1262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Caves!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504000" y="4752000"/>
            <a:ext cx="9072000" cy="20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But first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48" name=""/>
          <p:cNvPicPr/>
          <p:nvPr/>
        </p:nvPicPr>
        <p:blipFill>
          <a:blip r:embed="rId1"/>
          <a:stretch/>
        </p:blipFill>
        <p:spPr>
          <a:xfrm>
            <a:off x="6400800" y="0"/>
            <a:ext cx="3642840" cy="755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and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1" name=""/>
          <p:cNvPicPr/>
          <p:nvPr/>
        </p:nvPicPr>
        <p:blipFill>
          <a:blip r:embed="rId1"/>
          <a:stretch/>
        </p:blipFill>
        <p:spPr>
          <a:xfrm>
            <a:off x="5828040" y="360"/>
            <a:ext cx="4251960" cy="755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Mammoth Cave NP, Kentucky.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https://www.nps.gov/maca/index.htm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Carlsbad Caverns NP, NM. 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2"/>
              </a:rPr>
              <a:t>https://www.nps.gov/cave/index.htm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Timpanogos Cave NM, Utah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3"/>
              </a:rPr>
              <a:t>https://www.nps.gov/tica/index.htm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Russell Cave NM, Alabama.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4"/>
              </a:rPr>
              <a:t>https://www.nps.gov/ruca/index.htm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Jewel Cave NM, SD.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5"/>
              </a:rPr>
              <a:t>https://www.nps.gov/jeca/index.htm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spcAft>
                <a:spcPts val="1417"/>
              </a:spcAft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Mammoth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https://www.nps.gov/maca/learn/photosmultimedia/photogallery.htm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spcAft>
                <a:spcPts val="1417"/>
              </a:spcAft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Carlsbad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https://www.nps.gov/cave/learn/photosmultimedia/photogallery.htm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spcAft>
                <a:spcPts val="1417"/>
              </a:spcAft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Jewel cave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https://www.nps.gov/jeca/learn/photosmultimedia/photogallery.htm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spcAft>
                <a:spcPts val="1417"/>
              </a:spcAft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4000" cy="1138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Russell Cave</a:t>
            </a: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2000" cy="43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https://www.nps.gov/ruca/learn/photosmultimedia/photogallery.htm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spcAft>
                <a:spcPts val="1417"/>
              </a:spcAft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2026-10-08T08:34:15Z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
This template makes use of the works of Alexander Wilms.</dc:description>
  <dc:language>en-US</dc:language>
  <cp:lastModifiedBy/>
  <dcterms:modified xsi:type="dcterms:W3CDTF">2026-10-08T09:23:52Z</dcterms:modified>
  <cp:revision>3</cp:revision>
  <dc:subject/>
  <dc:title>Vintage</dc:title>
</cp:coreProperties>
</file>